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625" r:id="rId2"/>
    <p:sldId id="628" r:id="rId3"/>
    <p:sldId id="781" r:id="rId4"/>
    <p:sldId id="751" r:id="rId5"/>
    <p:sldId id="630" r:id="rId6"/>
    <p:sldId id="631" r:id="rId7"/>
    <p:sldId id="632" r:id="rId8"/>
    <p:sldId id="635" r:id="rId9"/>
    <p:sldId id="636" r:id="rId10"/>
    <p:sldId id="637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777" r:id="rId27"/>
    <p:sldId id="754" r:id="rId28"/>
    <p:sldId id="660" r:id="rId29"/>
    <p:sldId id="659" r:id="rId30"/>
    <p:sldId id="661" r:id="rId31"/>
    <p:sldId id="778" r:id="rId32"/>
    <p:sldId id="662" r:id="rId33"/>
    <p:sldId id="768" r:id="rId34"/>
    <p:sldId id="769" r:id="rId35"/>
    <p:sldId id="756" r:id="rId36"/>
    <p:sldId id="757" r:id="rId37"/>
    <p:sldId id="758" r:id="rId38"/>
    <p:sldId id="759" r:id="rId39"/>
    <p:sldId id="773" r:id="rId40"/>
    <p:sldId id="774" r:id="rId41"/>
    <p:sldId id="771" r:id="rId42"/>
    <p:sldId id="667" r:id="rId43"/>
    <p:sldId id="668" r:id="rId44"/>
    <p:sldId id="669" r:id="rId45"/>
    <p:sldId id="670" r:id="rId46"/>
    <p:sldId id="671" r:id="rId47"/>
    <p:sldId id="672" r:id="rId48"/>
    <p:sldId id="760" r:id="rId49"/>
    <p:sldId id="761" r:id="rId50"/>
    <p:sldId id="762" r:id="rId51"/>
    <p:sldId id="763" r:id="rId52"/>
    <p:sldId id="677" r:id="rId53"/>
    <p:sldId id="678" r:id="rId54"/>
    <p:sldId id="679" r:id="rId55"/>
    <p:sldId id="680" r:id="rId56"/>
    <p:sldId id="681" r:id="rId57"/>
    <p:sldId id="682" r:id="rId58"/>
    <p:sldId id="684" r:id="rId59"/>
    <p:sldId id="764" r:id="rId60"/>
    <p:sldId id="780" r:id="rId61"/>
    <p:sldId id="779" r:id="rId62"/>
    <p:sldId id="688" r:id="rId63"/>
    <p:sldId id="689" r:id="rId64"/>
    <p:sldId id="690" r:id="rId65"/>
    <p:sldId id="691" r:id="rId66"/>
    <p:sldId id="692" r:id="rId67"/>
    <p:sldId id="693" r:id="rId68"/>
    <p:sldId id="694" r:id="rId69"/>
    <p:sldId id="695" r:id="rId70"/>
    <p:sldId id="696" r:id="rId71"/>
    <p:sldId id="697" r:id="rId72"/>
    <p:sldId id="698" r:id="rId73"/>
    <p:sldId id="699" r:id="rId7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A1FDFB"/>
    <a:srgbClr val="FF9900"/>
    <a:srgbClr val="FA9862"/>
    <a:srgbClr val="003366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6" autoAdjust="0"/>
    <p:restoredTop sz="93141" autoAdjust="0"/>
  </p:normalViewPr>
  <p:slideViewPr>
    <p:cSldViewPr snapToObjects="1">
      <p:cViewPr varScale="1">
        <p:scale>
          <a:sx n="97" d="100"/>
          <a:sy n="97" d="100"/>
        </p:scale>
        <p:origin x="96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74C8B1C-A645-4AA8-A6D7-D949398B7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22C5CF-76DA-47AB-A881-C544615E927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7" name="Rectangle 7">
            <a:extLst>
              <a:ext uri="{FF2B5EF4-FFF2-40B4-BE49-F238E27FC236}">
                <a16:creationId xmlns:a16="http://schemas.microsoft.com/office/drawing/2014/main" id="{C8519D63-3DB4-4E6B-86A3-4C26B2A898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0C43A8B-CAEC-4C93-8361-D6D25D6ED3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783254B3-0A99-4715-A575-48B491BBD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B776A155-6079-4415-8275-D773F1806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9FF7FB4-F3B7-4E0D-9B20-6A24082A4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C7ABC63-AA46-4037-9001-D47AFDD4AD2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37EE0DCA-A371-46AB-B847-A73565CD30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2957E94-300D-4E9A-9BCF-AA50429AEBF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6BEE6A9-6AB0-4AB1-8BC7-120F3C53D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75563328-2D44-43D2-8BDD-66A2DA678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CA123A6-A451-4922-96A3-86CC99740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AE7D1DC-8202-4AAB-B862-8EB545B9BBA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AC1EA027-F157-4B49-B8F7-A7C000B3A0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E52E991-6E41-4857-928C-EFD8C4EF21C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EDA31EE8-A191-4C5D-892E-845CDB127D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D3B7C7BA-9AAF-4B66-85DC-ACD3ADFE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8F7BE046-0A79-4BE7-BD8E-CDBDAF6EB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6BEED53-4F33-4B21-A7F8-BC8BF09E720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54FF56A0-A7F3-4250-81B7-BC1AF56528D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6CCBFD6-9516-4784-A1EF-1E33F67C443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7F20630-4DEA-44F2-BCA3-5BC220D01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07C503F1-BF6A-469D-868B-981BD3277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1DC66F8-E3F2-4BD3-BEDE-1C7C8413F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D7D208D-4130-4F61-8B81-15A96F7113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BBFF3CA7-628C-40AC-A771-C744FAED33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96982FC-95A1-407D-AE29-64B9793DAF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0B5050C5-9B27-44A0-930B-3AE8E65DE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1A2F81E-DB27-4794-B863-75B85CB21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A489D8C-0A88-468A-A8D7-2F7B38D87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8BF88A7D-F773-4DB3-85DD-3C4A8E8C9EE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05CA8446-AA69-47A0-BCA0-CFE74F4CF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2A8655-1077-4D26-8ED5-21435A3B141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10903B89-B5F4-4F25-B05F-9D82BB081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95F880EB-3AC8-47D0-8ACB-782D20C47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9A9B135-553F-4F5D-9BBE-C6699D9B1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3906C5C-1108-4E76-8A53-06E5AE0E4A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F97C703C-C739-4508-A846-F41E3CBD84A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818FF-0BA1-46C5-83D1-B4EA7331299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9639034B-B2A1-4F5A-92A0-E705A0D91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E6B83A51-0E1B-426F-8BF0-EFA2D2B9F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4AF4195-6102-458D-B704-838739FC3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F2D8D8-AC28-42BA-BBA9-DD9C2F7F047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31B188B1-5A74-4789-A5F5-F5BA7008924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EA9959-EB20-46C4-9FAD-12C959D1301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AA7833C8-639E-4798-AD50-3FE41B6FD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66040022-E813-432B-AB35-37323B4C7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0CC06C-8337-4D82-B891-F15982CCB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CC994D-7D31-4353-ABA8-D8909628F73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CA47B525-197A-4306-AF5D-62AB2FD214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22A59C-99BA-469B-BC5B-B6404FE1A52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F1164D27-29AE-47B0-B359-D70E5A60E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184E7E1F-F218-40C7-9CF1-48F3C5188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457306E-F3FF-4D09-9F6C-F53A3192F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FFC3AA4-DE61-4E06-A0BE-4DD85DB4A3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A9DABD0C-AC14-4F46-B76A-68B6EC63A0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3B1FF3A-11F3-4A2A-8ABB-20043F962CA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1B4B34D2-2C5B-485E-B0C8-1C8908E04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7DB94ED1-07EF-4E57-A83C-F9F51486D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AC13A74-5737-4070-B9DC-6EBEBB076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33E0773-8BF1-4E88-AF90-5166F1E5EAC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32FCEBCA-04FE-489B-967F-BD2079B301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D6E6916-D5E6-48B8-AE06-EE7CB9AE41B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B88A5347-FAAB-4EE7-99BB-D9D5F5D0D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11DD6BD1-9174-4704-8E70-0C2F58E82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0974B173-F3D6-4A3D-A858-C1977D696F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5F1FB6B-70C8-421C-8CD9-732177D59BE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6B7FC511-9753-4495-B102-0FE9846FF3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D0560-31CD-4CC2-A86C-8EDE0E64D6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6CA6D610-4C72-423F-A6ED-A61B01AEAA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7783691E-C79A-4D97-8EBD-5DFF57405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EDBCEC7-A074-4B83-81B9-D3C8BD8C4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E9DF46B-6BE4-4F95-8504-CFE0B81B9B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421EE3FC-5F80-43B7-8029-25469E74E1F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30A3991-EA63-4B74-8939-C63A2D9FFDA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B096A32E-6884-4BCD-99E6-FA055575E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065FEF16-5E12-473B-993B-4407654EB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35F3FE2-6253-4991-A19D-D3A8C102C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B399191-ABE3-42D0-876D-A5D9D84D45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72E25D13-A90F-4FDF-85B1-111BF6484C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6AEEBAF-068B-41F1-8E2A-E7E65573E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828C1FCD-6950-4283-AD5D-59820147E5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61BC0F37-50DF-4879-A8E7-43430F301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4829497-36C4-441B-BC62-A966AD5EFE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9CDEDFF-E501-4C67-B420-D8A03141EA8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5" name="Rectangle 7">
            <a:extLst>
              <a:ext uri="{FF2B5EF4-FFF2-40B4-BE49-F238E27FC236}">
                <a16:creationId xmlns:a16="http://schemas.microsoft.com/office/drawing/2014/main" id="{1FE4DEF5-530F-4B38-975B-B085BBC8C2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401228A-EB3A-47FE-BA81-4728A8DF3B6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4F2B196D-2B14-4465-B2E2-7B1975DE29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9637" name="Rectangle 3">
            <a:extLst>
              <a:ext uri="{FF2B5EF4-FFF2-40B4-BE49-F238E27FC236}">
                <a16:creationId xmlns:a16="http://schemas.microsoft.com/office/drawing/2014/main" id="{769D2DE3-F659-43D5-8B19-586639B3F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81CE8E-66F5-42B6-A4B7-DA4D5B590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A4BF49D-5E2F-4904-A934-512B93783C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8EA564DD-F6CA-4D39-902E-EE49ABC390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23CB40-4264-4BBF-80DF-EC3CE121386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C0AEE7A-BBFB-4D9F-A820-5F2E7A295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5EC198F4-E456-4041-8547-438BC5401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8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458963-BCFA-4101-8359-7C11E53A4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57B3323-908C-41E2-901D-2CBCCB9F6A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1" name="Rectangle 7">
            <a:extLst>
              <a:ext uri="{FF2B5EF4-FFF2-40B4-BE49-F238E27FC236}">
                <a16:creationId xmlns:a16="http://schemas.microsoft.com/office/drawing/2014/main" id="{61377F5B-2490-4AC0-94C8-70480AB498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AD8171E-DE4B-4990-8BB3-11AC53BC753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7BC818E1-5D4A-4753-8045-7DB91C7735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F25362F3-B44D-4D17-B0BB-79C82F109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8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B148D09-A5DB-4154-B0BA-283C2DB23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89C501F-EE09-4880-A2FA-73EA6EC004E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3" name="Rectangle 7">
            <a:extLst>
              <a:ext uri="{FF2B5EF4-FFF2-40B4-BE49-F238E27FC236}">
                <a16:creationId xmlns:a16="http://schemas.microsoft.com/office/drawing/2014/main" id="{4CE43EFC-3EC6-4A0C-8051-44E141A3038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A8CB8-338F-495E-A95A-54E843D75AE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95BAEA32-F6CF-4AA2-8444-2F7A6DE94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6805" name="Rectangle 3">
            <a:extLst>
              <a:ext uri="{FF2B5EF4-FFF2-40B4-BE49-F238E27FC236}">
                <a16:creationId xmlns:a16="http://schemas.microsoft.com/office/drawing/2014/main" id="{A3D51B23-AEE8-4CAC-BE35-26AA94CBB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23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11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4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47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84DD1FA2-956C-4396-8C2B-4009CB64A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55EF07E-0A45-4B91-99BE-4CFF853771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899" name="Rectangle 7">
            <a:extLst>
              <a:ext uri="{FF2B5EF4-FFF2-40B4-BE49-F238E27FC236}">
                <a16:creationId xmlns:a16="http://schemas.microsoft.com/office/drawing/2014/main" id="{BA82FA4D-40D5-4A08-ABA3-55383CF2DF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007EAD-1438-4C94-94C1-0696D3363CC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6A3ABB15-038D-41D6-A833-1F6A7C486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4714512C-1652-4942-AEDB-A93E4DD91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14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2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018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C1C5A45-3DEC-4BBE-B75F-6C69E8084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E35ECD-8E28-4AEE-911C-E2B5BB7306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7" name="Rectangle 7">
            <a:extLst>
              <a:ext uri="{FF2B5EF4-FFF2-40B4-BE49-F238E27FC236}">
                <a16:creationId xmlns:a16="http://schemas.microsoft.com/office/drawing/2014/main" id="{25619262-3868-425A-A1CB-789A8111C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FDE6B6-0DAB-4A6F-A48D-E51EB4BDC60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508DFC5E-3BFD-4478-8CC9-154680871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2949" name="Rectangle 3">
            <a:extLst>
              <a:ext uri="{FF2B5EF4-FFF2-40B4-BE49-F238E27FC236}">
                <a16:creationId xmlns:a16="http://schemas.microsoft.com/office/drawing/2014/main" id="{7354F6DF-CC82-4216-B727-B2BE0DB33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32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7D9829CC-9B5C-43D8-B529-D41FDE3EB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C505B50-910E-49E0-B35A-C2BEA1D9158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5" name="Rectangle 7">
            <a:extLst>
              <a:ext uri="{FF2B5EF4-FFF2-40B4-BE49-F238E27FC236}">
                <a16:creationId xmlns:a16="http://schemas.microsoft.com/office/drawing/2014/main" id="{A55DCF42-DC04-4788-A28A-28BA15268F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2727B7-E8E7-4BEF-AC1F-EE5B9D8CA00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9E42BC2-2EAB-495C-BAF5-A9B62481E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4997" name="Rectangle 3">
            <a:extLst>
              <a:ext uri="{FF2B5EF4-FFF2-40B4-BE49-F238E27FC236}">
                <a16:creationId xmlns:a16="http://schemas.microsoft.com/office/drawing/2014/main" id="{AB5B4DD4-770C-4C01-BEE2-220DDE384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13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E93005-DD6C-42A7-A247-5CC710B85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653EE5-0FC2-4EB2-B85E-71D80AF6A5A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BC40D09B-3BF7-4091-826C-3DB34B434D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68D0F7C-0021-432B-A776-0CB54FF51C4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D6AA97C7-C2EB-4059-BBCB-1F44CAED6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FAA2454C-81CA-4963-AA0E-F20D67971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85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16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06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42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7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118CB67-9F05-4CDB-BF81-C6426757E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F69442A-AE1F-4071-8673-435E680003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F55585CE-ECAF-4B63-B147-7CA2B43FED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3A4E653-1369-426B-A74B-69B3D5911DE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84FE4010-30B6-4090-A068-8175F0F5DC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B53F13D6-A15D-4EDE-870D-371C416B4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0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06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2C1AE48-62B6-4FB1-B042-5CF8D86CB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DBAA2F67-6D02-4ED7-BF09-6BC48BDF61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4C675279-831D-4367-9F80-1258F2790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C37ED4D-038F-45D5-8006-6EE582F5B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31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6711892F-5EDD-4F84-9D82-FD233CD4D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A9FE185-7743-4873-83A6-C997BF7E9DB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5" name="Rectangle 7">
            <a:extLst>
              <a:ext uri="{FF2B5EF4-FFF2-40B4-BE49-F238E27FC236}">
                <a16:creationId xmlns:a16="http://schemas.microsoft.com/office/drawing/2014/main" id="{6DDCEC15-3EB0-4BD3-A784-C9724A0353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FDA369-9B15-42BC-8328-905FA17BB6BC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75B6F5DE-A1D9-4520-8209-179124C168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26D51EF6-B738-4B6D-AD02-01F2BA6C1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54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2751E14-E046-4758-9FE9-8F27511351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23EDE17-F82D-40FF-9EE8-18FCA0C1DE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3" name="Rectangle 7">
            <a:extLst>
              <a:ext uri="{FF2B5EF4-FFF2-40B4-BE49-F238E27FC236}">
                <a16:creationId xmlns:a16="http://schemas.microsoft.com/office/drawing/2014/main" id="{21DFB2A6-6644-4318-872A-08138AE28B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4CEA2F2-58E1-4B86-8DED-D31AFF70D7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AEDFBB4C-EC9C-4DAA-A536-D5B10F6B4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AD72E333-D68F-4A37-B8E1-C29BC1332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6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36816FF-0C04-4DFD-A43B-0D5A7BEB5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B267A4B-FB8F-4E6D-819D-D1894200CDC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1" name="Rectangle 7">
            <a:extLst>
              <a:ext uri="{FF2B5EF4-FFF2-40B4-BE49-F238E27FC236}">
                <a16:creationId xmlns:a16="http://schemas.microsoft.com/office/drawing/2014/main" id="{A7BC5B07-0F16-41D5-B987-008BF47905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7862B2-ACEA-4921-9812-485BD4D750E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56134828-1659-4DF0-A585-76977B10C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6C3B5AB3-8AF8-4FBB-B703-4924937E0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7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3544927-9D57-44A2-B139-4F1F93234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D1D4E7B-ADB6-454E-92E5-CA85ADFC205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79" name="Rectangle 7">
            <a:extLst>
              <a:ext uri="{FF2B5EF4-FFF2-40B4-BE49-F238E27FC236}">
                <a16:creationId xmlns:a16="http://schemas.microsoft.com/office/drawing/2014/main" id="{214BB0A4-2846-4ACE-AD2F-DBB9B237EA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553184-E925-4F2E-87E3-D8E41C3164B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61E15130-A94F-486B-BA61-B6092F1C5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DA19B4E6-9777-4179-AA6B-8CDC727E5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80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2290AC23-4A7B-4CF4-8246-084E9979C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3E2278C-514E-41BB-A929-81226DDC91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7" name="Rectangle 7">
            <a:extLst>
              <a:ext uri="{FF2B5EF4-FFF2-40B4-BE49-F238E27FC236}">
                <a16:creationId xmlns:a16="http://schemas.microsoft.com/office/drawing/2014/main" id="{8B4708B1-D413-4E34-929D-4BC32695C0B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483E18E-09EE-4D9B-9CA7-9FE5BBFBBF6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010C736-CD22-4FAE-A755-6CDB5DAE0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730C5F77-841B-44F3-962F-69BA7ED02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11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4CFAAC8-AC4B-4A56-90F5-70266DEBD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F02BF61-E850-48AB-BB1E-F54CD2B3E34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5" name="Rectangle 7">
            <a:extLst>
              <a:ext uri="{FF2B5EF4-FFF2-40B4-BE49-F238E27FC236}">
                <a16:creationId xmlns:a16="http://schemas.microsoft.com/office/drawing/2014/main" id="{53DECE88-12D8-435E-86AA-073F4490F4B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B0C821-1BDA-4445-AEE1-BC240EBF8AB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EC82EA98-45B1-40B7-B9E4-D016E5596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58BCCC8E-2C42-45C8-8AC2-2D84E4A11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75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D47466A0-CFE5-4AE2-B591-E67C3A4493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5B5DF7E-4776-4202-A2AE-2762B11F76A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3" name="Rectangle 7">
            <a:extLst>
              <a:ext uri="{FF2B5EF4-FFF2-40B4-BE49-F238E27FC236}">
                <a16:creationId xmlns:a16="http://schemas.microsoft.com/office/drawing/2014/main" id="{9ABFE433-BFDB-4B07-A042-D601CAEF32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D5F1AC-607F-4038-AF49-3DA44762E31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B7B48AFF-E0DF-4373-BBE2-4223F2848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BEC287EC-D976-407F-82D2-1EC872EA4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31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7422355-B3A5-4BE3-BB94-B26E759F2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BBC6BE-7C1D-4538-A164-BBD45A1E2D7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1" name="Rectangle 7">
            <a:extLst>
              <a:ext uri="{FF2B5EF4-FFF2-40B4-BE49-F238E27FC236}">
                <a16:creationId xmlns:a16="http://schemas.microsoft.com/office/drawing/2014/main" id="{2647ED0F-B3E8-4E3C-8CE5-E7C984B01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CC489A5-BAA2-4619-970F-F961054C7A7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C01CE31F-88FE-4352-86C4-38763ED40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BA7C386-27FE-4A1A-8A0A-4C80B1CE6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1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75476B6-BF0C-4AF6-B65D-6202772A8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6561B91-2BBA-4887-B1FC-A1458BDD25F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89271457-B3D9-4C00-81C1-D2DEBBAB532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4F9895-B147-4741-936E-5504C68C3F2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4E08269-5E5F-4881-8457-8BD6B733F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8685D4D3-68F7-46D2-AB72-BC7409BA1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61B301A-BEF9-411C-B598-6CB9A424B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4AAE01E-1CA7-47F0-B904-7DE236EE172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19" name="Rectangle 7">
            <a:extLst>
              <a:ext uri="{FF2B5EF4-FFF2-40B4-BE49-F238E27FC236}">
                <a16:creationId xmlns:a16="http://schemas.microsoft.com/office/drawing/2014/main" id="{210280DD-8AF9-4110-AC1B-D336B8FA4B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FAB16A-4786-493B-B2AA-F7FBAE35C81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92646EC2-27DF-4FBE-9A73-512AB7AC49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D13FC940-9B1C-4BF9-994F-CF94630F7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24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0740C0C-4FC3-4EBA-A424-526FE1737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FF7221-C447-4577-8D97-71AA232DC08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1" name="Rectangle 7">
            <a:extLst>
              <a:ext uri="{FF2B5EF4-FFF2-40B4-BE49-F238E27FC236}">
                <a16:creationId xmlns:a16="http://schemas.microsoft.com/office/drawing/2014/main" id="{536F44C4-BBEF-48ED-BD6C-F6799B86E87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496909-A4A1-416E-A33B-32EE5D3F297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FC680943-D3BD-4799-AB6F-0BF66B6E3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D3FAD239-5E40-44FA-81C0-A9C5F5C88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0758FF8-50B4-46A6-893F-2719268E3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9C5A28F-C086-4FB7-81E8-C1315ED25C8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39" name="Rectangle 7">
            <a:extLst>
              <a:ext uri="{FF2B5EF4-FFF2-40B4-BE49-F238E27FC236}">
                <a16:creationId xmlns:a16="http://schemas.microsoft.com/office/drawing/2014/main" id="{EC02DF3B-B66F-48FF-989C-81EB83D4CD1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B8CE5-FFEC-491B-95A4-15EFA5DC29F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1ADA8503-898E-468D-BE52-A0531E788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A3E9AF21-DF9D-485C-BACF-2B174E35F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6C50F511-C6F4-4020-9384-F2A3A8A56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705F08D-7A1D-4D15-A730-C5E55A83D5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7" name="Rectangle 7">
            <a:extLst>
              <a:ext uri="{FF2B5EF4-FFF2-40B4-BE49-F238E27FC236}">
                <a16:creationId xmlns:a16="http://schemas.microsoft.com/office/drawing/2014/main" id="{DABD9484-561E-4782-83FB-495D600715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4E4703F-470B-4C44-B5BF-6E881CA0D6E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F662056B-AA52-4848-935E-1B7B3F842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A7681611-9917-4021-BF6B-A24D83871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43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849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4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ECBBFC27-AA56-4E58-B123-6E7962714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A8C03B6-31E2-4ACE-9F57-39305119D62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5" name="Rectangle 7">
            <a:extLst>
              <a:ext uri="{FF2B5EF4-FFF2-40B4-BE49-F238E27FC236}">
                <a16:creationId xmlns:a16="http://schemas.microsoft.com/office/drawing/2014/main" id="{CB13C659-2669-4200-844A-6C42309AD78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28BC222-70FE-4AE9-8AA7-6172219D598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885A3A29-6EB5-42C2-B32E-B58717627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FC98BBB9-46A3-44FE-9B01-97D3078E3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BB9F406-6DA9-4BC4-81DF-E738A5F8F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B42BBED-2595-4153-943F-E5332296496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1" name="Rectangle 7">
            <a:extLst>
              <a:ext uri="{FF2B5EF4-FFF2-40B4-BE49-F238E27FC236}">
                <a16:creationId xmlns:a16="http://schemas.microsoft.com/office/drawing/2014/main" id="{0CCDC5EA-3F61-43F6-86D7-66953BE88A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E0EFCF-E614-4E9F-A48F-122604FAF08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FDFABF5-6A6B-4786-A8EF-2EE2B592A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006DE977-F6B7-4D5E-B047-0F0272437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319118B-A081-44EF-9AD0-06A405830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BBCF2E6-D215-47FF-A1A5-9451EAAB36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3" name="Rectangle 7">
            <a:extLst>
              <a:ext uri="{FF2B5EF4-FFF2-40B4-BE49-F238E27FC236}">
                <a16:creationId xmlns:a16="http://schemas.microsoft.com/office/drawing/2014/main" id="{A119717F-AC08-4637-BEA1-4E70C0F0DE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DCFEC4-7362-4061-9CC5-D81560F5789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9F171298-541F-4F5C-A98B-2F65674EA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B97FB19C-ECF3-451F-89F9-AEF1EBD36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6174C654-405F-408E-8960-1C8E44A82C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82402B-DC93-445D-A59C-ECC51D971C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1" name="Rectangle 7">
            <a:extLst>
              <a:ext uri="{FF2B5EF4-FFF2-40B4-BE49-F238E27FC236}">
                <a16:creationId xmlns:a16="http://schemas.microsoft.com/office/drawing/2014/main" id="{71F50010-A85E-4565-979F-608970418D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0CB752-EACD-4185-999E-289BA196965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A1743FA8-5E4F-408D-ACBA-A0DF7EC0E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9581AE42-D9B4-41E6-9DEB-30ABAAC98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1BB3C93-E4C9-4AAB-8BCB-533449C3B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AC5D8A3-D414-4531-B0AE-D3D2E85C8EA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19" name="Rectangle 7">
            <a:extLst>
              <a:ext uri="{FF2B5EF4-FFF2-40B4-BE49-F238E27FC236}">
                <a16:creationId xmlns:a16="http://schemas.microsoft.com/office/drawing/2014/main" id="{CF060F93-13C0-4F12-8CA2-01CBECB3C3E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401967-C95D-4A75-A864-9AD0B32F5B8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DA60386B-09F8-4FD0-9B73-E26E8407A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914BF20E-E27B-495F-8CDE-8483275CB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44B26ECE-3DAB-4A5B-9186-9AB4D1CB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AA62C8-8B0D-4C07-A016-B4E5D0AB77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7" name="Rectangle 7">
            <a:extLst>
              <a:ext uri="{FF2B5EF4-FFF2-40B4-BE49-F238E27FC236}">
                <a16:creationId xmlns:a16="http://schemas.microsoft.com/office/drawing/2014/main" id="{17D5B190-4175-4240-B0C2-815ECCDD30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79D9080-664D-4F5B-98B6-A284F29CA9A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19D8151C-D892-4C96-9E32-DCCCAC8D7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E29EB319-EBF2-4150-B5E2-7EE41F902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84F0D5F-AF47-4E38-94D1-FDD3844FF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B96E33E-BE3B-426C-BDDC-18E7B492A68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5" name="Rectangle 7">
            <a:extLst>
              <a:ext uri="{FF2B5EF4-FFF2-40B4-BE49-F238E27FC236}">
                <a16:creationId xmlns:a16="http://schemas.microsoft.com/office/drawing/2014/main" id="{72610F09-D11D-4393-B723-5AD90E9B62C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94E3E1-8614-4F7C-9C33-A4F6726AA15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63214C12-3C24-415A-A41F-8DDAEC63B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AE8E30E8-769E-4497-B598-62F6393EB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77DA4B28-3A43-4218-BFCD-454C7CFEA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80CC232-211C-4BFB-A621-B984C8728CB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3" name="Rectangle 7">
            <a:extLst>
              <a:ext uri="{FF2B5EF4-FFF2-40B4-BE49-F238E27FC236}">
                <a16:creationId xmlns:a16="http://schemas.microsoft.com/office/drawing/2014/main" id="{1922DC25-0A49-40DA-AC20-D87677D6F3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DB9E25-C917-4620-96E2-E5D606E5EB1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D91C8CA8-2260-4A8F-9AF0-11023CD536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9E519B3-F4D2-4290-9D4D-B8407EB3D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5CB05A97-43AC-4FAA-82C2-22A82F780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9B4F019-0C8B-4BBE-B2CA-576BC99A87D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1" name="Rectangle 7">
            <a:extLst>
              <a:ext uri="{FF2B5EF4-FFF2-40B4-BE49-F238E27FC236}">
                <a16:creationId xmlns:a16="http://schemas.microsoft.com/office/drawing/2014/main" id="{863BD9E5-7A3B-49F1-85F2-A3C659D048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91664B-E598-42C9-BEEF-3D88C52F2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2" name="Rectangle 2">
            <a:extLst>
              <a:ext uri="{FF2B5EF4-FFF2-40B4-BE49-F238E27FC236}">
                <a16:creationId xmlns:a16="http://schemas.microsoft.com/office/drawing/2014/main" id="{DEA0B15A-3B7A-4F36-BB00-80E610057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300F9C1D-D841-4190-A708-EF70A3D97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E089C09F-77DD-45E4-906B-3B79BB869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D2317CE-2A6F-4113-A7B1-5A122808515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59" name="Rectangle 7">
            <a:extLst>
              <a:ext uri="{FF2B5EF4-FFF2-40B4-BE49-F238E27FC236}">
                <a16:creationId xmlns:a16="http://schemas.microsoft.com/office/drawing/2014/main" id="{D7303591-6019-4516-B410-23C2A927C2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CBD875-501C-4917-AF32-E1475432C69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B18290A7-CE36-4182-9686-C6B0D723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7461" name="Rectangle 3">
            <a:extLst>
              <a:ext uri="{FF2B5EF4-FFF2-40B4-BE49-F238E27FC236}">
                <a16:creationId xmlns:a16="http://schemas.microsoft.com/office/drawing/2014/main" id="{378ACA67-982F-477F-B8ED-0B6460ECD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03F3F58E-86A2-4494-892D-6DDEE86CD9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2A29A06-8D3D-4E28-B458-18B79C121C1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7" name="Rectangle 7">
            <a:extLst>
              <a:ext uri="{FF2B5EF4-FFF2-40B4-BE49-F238E27FC236}">
                <a16:creationId xmlns:a16="http://schemas.microsoft.com/office/drawing/2014/main" id="{9B592986-4395-47FA-A201-3BDBDAA78BC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1F0866-67AC-4F02-B038-55929531385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1B05E760-D5A3-4D94-B861-00268FD88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57FFFCCF-F5E2-4B93-AA53-05030D0BF5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79C6CB76-9FDD-4F33-810F-74E4538B0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14C2F6B-30F0-4D8F-A3A7-42D5856A67C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5" name="Rectangle 7">
            <a:extLst>
              <a:ext uri="{FF2B5EF4-FFF2-40B4-BE49-F238E27FC236}">
                <a16:creationId xmlns:a16="http://schemas.microsoft.com/office/drawing/2014/main" id="{365EC4CE-F0C1-4470-B440-AF00B05D648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DE9D87B-3FB1-498E-9507-2DCE44CC6EA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527DA004-5DD0-466A-B497-B81323A6F1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DCBE84B9-59B3-4F0B-A367-E88703F43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EF485508-ED5C-4479-B7C6-B3B6E58BF0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C121C1-5B0C-4CC3-956B-9C33AEE1B8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F6AEC9A4-0326-476A-96E8-421884B4A79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EA0817-8DE7-43EA-BE7C-201BDAC7B3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79846046-B6CA-4344-A881-D3CE20E199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91F3A4A7-38F1-4CD6-AA2C-76AF03933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8CB8740B-00BD-479C-A0FC-0981D715A3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9B1A19-A044-471C-A7C7-FE7E83FB534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3" name="Rectangle 7">
            <a:extLst>
              <a:ext uri="{FF2B5EF4-FFF2-40B4-BE49-F238E27FC236}">
                <a16:creationId xmlns:a16="http://schemas.microsoft.com/office/drawing/2014/main" id="{D55FF004-6FE4-4A42-9F03-159D632A13A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D7094B-55D5-48D0-BCED-DE4CFDB565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149F6286-DC94-4A34-A5B6-81982BD9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05" name="Rectangle 3">
            <a:extLst>
              <a:ext uri="{FF2B5EF4-FFF2-40B4-BE49-F238E27FC236}">
                <a16:creationId xmlns:a16="http://schemas.microsoft.com/office/drawing/2014/main" id="{D6F74CC1-BD93-4E42-B304-87452905B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728134F-6473-4445-954B-E5D87CF5ED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39B9D4-EDD4-4ADA-8D35-1B18A09DFF4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22AF152-543F-45D8-9DD1-FBF296397F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220DD1-44C3-4927-8375-55D8B21345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16FCE76-97F6-4377-951C-6D6A71AF3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8FFB83C9-D522-4647-98F9-9B598DCA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DA293DC-B96C-4A7F-9FC4-8237BEB14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6B1E344-C1CA-437D-A27F-15369366DB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1" name="Rectangle 7">
            <a:extLst>
              <a:ext uri="{FF2B5EF4-FFF2-40B4-BE49-F238E27FC236}">
                <a16:creationId xmlns:a16="http://schemas.microsoft.com/office/drawing/2014/main" id="{5D990527-F36F-4269-953B-6B5453BD033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28173B-1687-4503-B175-1A5739AD82C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DDDF9695-930D-409C-8D42-59086D24A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F3D08ADE-F2A9-4B2B-8B34-52ABC955E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71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RT</a:t>
            </a:r>
            <a:r>
              <a:rPr lang="ja-JP" altLang="en-US" b="1" dirty="0"/>
              <a:t>コンポーネント作成入門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スライド番号プレースホルダ 1">
            <a:extLst>
              <a:ext uri="{FF2B5EF4-FFF2-40B4-BE49-F238E27FC236}">
                <a16:creationId xmlns:a16="http://schemas.microsoft.com/office/drawing/2014/main" id="{4322C1B9-6E54-4BEE-9F66-ACABDD4B7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7B6CA-7D94-487F-8816-15027384A1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31747" name="スライド番号プレースホルダ 3">
            <a:extLst>
              <a:ext uri="{FF2B5EF4-FFF2-40B4-BE49-F238E27FC236}">
                <a16:creationId xmlns:a16="http://schemas.microsoft.com/office/drawing/2014/main" id="{26B60337-93B2-4AA0-A819-525F7E0D74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7189C20-DCD4-4966-8ECF-E5456C51E6C4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EBD4201D-9BDF-4CBC-84B6-68E2CA9BCC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B4C5B78-1C33-409F-84BB-61E80BF59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85280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Flip</a:t>
            </a:r>
            <a:r>
              <a:rPr lang="ja-JP" altLang="en-US" sz="2400" kern="0" dirty="0">
                <a:solidFill>
                  <a:srgbClr val="5F5F5F"/>
                </a:solidFill>
              </a:rPr>
              <a:t>コンポーネントのスケルトンコードを作成する。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dirty="0" err="1">
                <a:solidFill>
                  <a:srgbClr val="5F5F5F"/>
                </a:solidFill>
              </a:rPr>
              <a:t>CameraImage</a:t>
            </a:r>
            <a:r>
              <a:rPr lang="ja-JP" altLang="en-US" sz="1400" dirty="0">
                <a:solidFill>
                  <a:srgbClr val="5F5F5F"/>
                </a:solidFill>
              </a:rPr>
              <a:t>型の</a:t>
            </a:r>
            <a:r>
              <a:rPr lang="en-US" altLang="ja-JP" sz="1400" dirty="0" err="1">
                <a:solidFill>
                  <a:srgbClr val="5F5F5F"/>
                </a:solidFill>
              </a:rPr>
              <a:t>InPort</a:t>
            </a:r>
            <a:r>
              <a:rPr lang="ja-JP" altLang="en-US" sz="1400" dirty="0">
                <a:solidFill>
                  <a:srgbClr val="5F5F5F"/>
                </a:solidFill>
              </a:rPr>
              <a:t>、</a:t>
            </a:r>
            <a:r>
              <a:rPr lang="en-US" altLang="ja-JP" sz="1400" dirty="0" err="1">
                <a:solidFill>
                  <a:srgbClr val="5F5F5F"/>
                </a:solidFill>
              </a:rPr>
              <a:t>OutPort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dirty="0">
                <a:solidFill>
                  <a:srgbClr val="5F5F5F"/>
                </a:solidFill>
              </a:rPr>
              <a:t>画像反転処理</a:t>
            </a:r>
            <a:endParaRPr lang="en-US" altLang="ja-JP" sz="1200" dirty="0">
              <a:solidFill>
                <a:srgbClr val="5F5F5F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1B1E85A-1BB0-4D86-AF0F-98D402D2A68F}"/>
              </a:ext>
            </a:extLst>
          </p:cNvPr>
          <p:cNvGrpSpPr/>
          <p:nvPr/>
        </p:nvGrpSpPr>
        <p:grpSpPr>
          <a:xfrm>
            <a:off x="1511855" y="5286328"/>
            <a:ext cx="6301476" cy="1339849"/>
            <a:chOff x="1151621" y="5152379"/>
            <a:chExt cx="6301476" cy="133984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6962227-8AE4-4DB6-9589-738F39BFE1CB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19" name="Picture 7">
                <a:extLst>
                  <a:ext uri="{FF2B5EF4-FFF2-40B4-BE49-F238E27FC236}">
                    <a16:creationId xmlns:a16="http://schemas.microsoft.com/office/drawing/2014/main" id="{0F1344F2-EF7B-4FEE-B8AD-F43FA870B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057D8C2-1A88-4E5E-A84E-BF6B7DF2480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08C48C07-65DA-42BA-82E0-161277977A60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FC22C84-DD4E-4B45-93DC-C5B80C2EB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0FD3FBB-0AFA-496B-A871-C5C6AEF3FD0A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1E24E87-3CD6-427B-A7D3-2CFE6A45302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FCEEE6D-EE35-4F9A-8B70-1789A0AA9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53994A8-3715-4536-B9E1-193348BF65A9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7FAA853-B9C2-427B-9B8E-49DC9DBC7D99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2" name="矢印: 右 11">
              <a:extLst>
                <a:ext uri="{FF2B5EF4-FFF2-40B4-BE49-F238E27FC236}">
                  <a16:creationId xmlns:a16="http://schemas.microsoft.com/office/drawing/2014/main" id="{EFB4AA89-FFED-4AC7-A653-3F97ADEB79F2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A81D8041-5896-4C37-A8EA-D67D53A03E2B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E0AE047-2A12-4511-950A-DC6B9F28841D}"/>
              </a:ext>
            </a:extLst>
          </p:cNvPr>
          <p:cNvGrpSpPr/>
          <p:nvPr/>
        </p:nvGrpSpPr>
        <p:grpSpPr>
          <a:xfrm>
            <a:off x="1512050" y="3692327"/>
            <a:ext cx="6301087" cy="1339849"/>
            <a:chOff x="1151621" y="3558378"/>
            <a:chExt cx="6301087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952D3F7E-D052-49DA-B527-249BAAE36F44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F0CC116B-1FB1-49EC-9318-49B83DAC0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FE04B5D-7DDB-4345-81D4-C2B026274AC1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387C7E7-001E-4714-A40B-21903062040F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4E6A77BA-0FB5-4EAE-9491-80CB91A65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C14A9E66-EE50-4160-99EE-274531CF2348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BE01AAB-F22F-48F0-8D35-EE519CC32917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343A2AF-594C-4CF5-A3DC-708505E9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2EC54D8-B338-43B7-A732-F3516B8908BD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C62E809-7C83-4800-87B2-7697C9A3D8FA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25" name="矢印: 右 24">
              <a:extLst>
                <a:ext uri="{FF2B5EF4-FFF2-40B4-BE49-F238E27FC236}">
                  <a16:creationId xmlns:a16="http://schemas.microsoft.com/office/drawing/2014/main" id="{F4DAA4AD-1C40-4873-A3CA-44308EBAD971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矢印: 右 25">
              <a:extLst>
                <a:ext uri="{FF2B5EF4-FFF2-40B4-BE49-F238E27FC236}">
                  <a16:creationId xmlns:a16="http://schemas.microsoft.com/office/drawing/2014/main" id="{9C818A52-8B82-4188-94AB-C7FD29AFFDFC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CC2395A8-178B-4170-B2BF-21521B8E4C66}"/>
              </a:ext>
            </a:extLst>
          </p:cNvPr>
          <p:cNvGrpSpPr/>
          <p:nvPr/>
        </p:nvGrpSpPr>
        <p:grpSpPr>
          <a:xfrm>
            <a:off x="1512050" y="2154598"/>
            <a:ext cx="6301087" cy="1339849"/>
            <a:chOff x="1151621" y="2008256"/>
            <a:chExt cx="6301087" cy="1339849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8203B2B-F0DD-49D4-A2C2-0AA8B6BC39A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45" name="Picture 7">
                <a:extLst>
                  <a:ext uri="{FF2B5EF4-FFF2-40B4-BE49-F238E27FC236}">
                    <a16:creationId xmlns:a16="http://schemas.microsoft.com/office/drawing/2014/main" id="{3B7D5373-E303-456E-B075-AE249AF2B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2737CC5B-CE45-4B86-B6D5-DE9505B486F3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12E32852-A749-496F-9C7A-67414A307824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A8D5D5CF-9719-4A39-B165-893124B86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BC435B79-ACE5-4F1A-BC7B-42F411A0EF9E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ABC3CFED-B327-4B91-B4FA-D9B9EDB1A999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40" name="図 39">
                <a:extLst>
                  <a:ext uri="{FF2B5EF4-FFF2-40B4-BE49-F238E27FC236}">
                    <a16:creationId xmlns:a16="http://schemas.microsoft.com/office/drawing/2014/main" id="{BF47C9E6-7940-4AF9-BB59-A64BCADFF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6253E1-6EE4-4082-8080-C028DA96DF6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4070559-67B3-49FA-9B3D-5573795A860E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38" name="矢印: 右 37">
              <a:extLst>
                <a:ext uri="{FF2B5EF4-FFF2-40B4-BE49-F238E27FC236}">
                  <a16:creationId xmlns:a16="http://schemas.microsoft.com/office/drawing/2014/main" id="{FA9A264C-364A-4CB8-9930-C52060B23040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矢印: 右 38">
              <a:extLst>
                <a:ext uri="{FF2B5EF4-FFF2-40B4-BE49-F238E27FC236}">
                  <a16:creationId xmlns:a16="http://schemas.microsoft.com/office/drawing/2014/main" id="{82CFB42C-2701-4672-9193-E9C38323F5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スライド番号プレースホルダ 1">
            <a:extLst>
              <a:ext uri="{FF2B5EF4-FFF2-40B4-BE49-F238E27FC236}">
                <a16:creationId xmlns:a16="http://schemas.microsoft.com/office/drawing/2014/main" id="{E9AB5B36-CC62-4946-855D-350A15849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F421FE-D1ED-40C0-ABAE-E40D23881E5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35843" name="スライド番号プレースホルダ 3">
            <a:extLst>
              <a:ext uri="{FF2B5EF4-FFF2-40B4-BE49-F238E27FC236}">
                <a16:creationId xmlns:a16="http://schemas.microsoft.com/office/drawing/2014/main" id="{30BD0899-5B33-4698-9908-233A2C502E4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52CCD9-D116-4364-A6A7-347F49CE2BE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35844" name="Rectangle 11">
            <a:extLst>
              <a:ext uri="{FF2B5EF4-FFF2-40B4-BE49-F238E27FC236}">
                <a16:creationId xmlns:a16="http://schemas.microsoft.com/office/drawing/2014/main" id="{A077697F-5DC0-41CF-ABD3-3D2232AAC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0E458B9E-984E-4411-BE50-D8C3C7E62D4B}"/>
              </a:ext>
            </a:extLst>
          </p:cNvPr>
          <p:cNvSpPr/>
          <p:nvPr/>
        </p:nvSpPr>
        <p:spPr>
          <a:xfrm>
            <a:off x="4124325" y="215423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BD73C90-6882-4CAC-98F8-3E8985BD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924300"/>
            <a:ext cx="7915275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Eclipse</a:t>
            </a:r>
            <a:r>
              <a:rPr lang="ja-JP" altLang="en-US" sz="1800" kern="0" dirty="0">
                <a:solidFill>
                  <a:srgbClr val="5F5F5F"/>
                </a:solidFill>
              </a:rPr>
              <a:t>起動時にワークスペースに指定したディレクトリに「</a:t>
            </a:r>
            <a:r>
              <a:rPr lang="en-US" altLang="ja-JP" sz="1800" kern="0" dirty="0">
                <a:solidFill>
                  <a:srgbClr val="5F5F5F"/>
                </a:solidFill>
              </a:rPr>
              <a:t>Flip</a:t>
            </a:r>
            <a:r>
              <a:rPr lang="ja-JP" altLang="en-US" sz="1800" kern="0" dirty="0">
                <a:solidFill>
                  <a:srgbClr val="5F5F5F"/>
                </a:solidFill>
              </a:rPr>
              <a:t>」というフォルダが作成される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この時点では「</a:t>
            </a: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  <a:r>
              <a:rPr lang="ja-JP" altLang="en-US" sz="1400" kern="0" dirty="0">
                <a:solidFill>
                  <a:srgbClr val="5F5F5F"/>
                </a:solidFill>
              </a:rPr>
              <a:t>」と「</a:t>
            </a:r>
            <a:r>
              <a:rPr lang="en-US" altLang="ja-JP" sz="1400" kern="0" dirty="0">
                <a:solidFill>
                  <a:srgbClr val="5F5F5F"/>
                </a:solidFill>
              </a:rPr>
              <a:t>.project</a:t>
            </a:r>
            <a:r>
              <a:rPr lang="ja-JP" altLang="en-US" sz="1400" kern="0" dirty="0">
                <a:solidFill>
                  <a:srgbClr val="5F5F5F"/>
                </a:solidFill>
              </a:rPr>
              <a:t>」のみが生成されている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以下の項目が設定する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基本プロファイル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データポート・プロファイル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サービスポート・プロファイル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ドキュメント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言語環境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743BB91-89D4-4BEF-97B6-9CFB7214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168398"/>
            <a:ext cx="3863675" cy="2644369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DAF4AC5-20D9-4FA9-B989-1952A824F514}"/>
              </a:ext>
            </a:extLst>
          </p:cNvPr>
          <p:cNvSpPr/>
          <p:nvPr/>
        </p:nvSpPr>
        <p:spPr>
          <a:xfrm>
            <a:off x="389930" y="2090833"/>
            <a:ext cx="2385265" cy="1338167"/>
          </a:xfrm>
          <a:prstGeom prst="wedgeRoundRectCallout">
            <a:avLst>
              <a:gd name="adj1" fmla="val -24036"/>
              <a:gd name="adj2" fmla="val -659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このアイコンをクリック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F2C714E-4F7D-4733-A84B-08B96F05B221}"/>
              </a:ext>
            </a:extLst>
          </p:cNvPr>
          <p:cNvSpPr/>
          <p:nvPr/>
        </p:nvSpPr>
        <p:spPr>
          <a:xfrm>
            <a:off x="836585" y="162783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4CD39D-5F4B-466B-A279-9DF80822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91" y="2426013"/>
            <a:ext cx="1003385" cy="955603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C8387C-FD8E-4D32-A8D1-C3626B59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88" y="1564248"/>
            <a:ext cx="4252282" cy="228156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2725EC21-4452-46BD-9397-73F5FC60A1F5}"/>
              </a:ext>
            </a:extLst>
          </p:cNvPr>
          <p:cNvSpPr/>
          <p:nvPr/>
        </p:nvSpPr>
        <p:spPr>
          <a:xfrm>
            <a:off x="5311614" y="1650576"/>
            <a:ext cx="3060861" cy="568424"/>
          </a:xfrm>
          <a:prstGeom prst="wedgeRoundRectCallout">
            <a:avLst>
              <a:gd name="adj1" fmla="val -14341"/>
              <a:gd name="adj2" fmla="val 7816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プロジェクト名に「</a:t>
            </a:r>
            <a:r>
              <a:rPr kumimoji="1" lang="en-US" altLang="ja-JP" dirty="0">
                <a:solidFill>
                  <a:schemeClr val="tx1"/>
                </a:solidFill>
              </a:rPr>
              <a:t>Flip</a:t>
            </a:r>
            <a:r>
              <a:rPr kumimoji="1" lang="ja-JP" altLang="en-US" dirty="0">
                <a:solidFill>
                  <a:schemeClr val="tx1"/>
                </a:solidFill>
              </a:rPr>
              <a:t>」と入力して終了をクリックする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スライド番号プレースホルダ 1">
            <a:extLst>
              <a:ext uri="{FF2B5EF4-FFF2-40B4-BE49-F238E27FC236}">
                <a16:creationId xmlns:a16="http://schemas.microsoft.com/office/drawing/2014/main" id="{0F44551B-7378-48B9-BF41-BDC008897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01D118-944C-47B6-9098-DC6F5B3B12E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7891" name="スライド番号プレースホルダ 3">
            <a:extLst>
              <a:ext uri="{FF2B5EF4-FFF2-40B4-BE49-F238E27FC236}">
                <a16:creationId xmlns:a16="http://schemas.microsoft.com/office/drawing/2014/main" id="{46EA2A9B-00BD-42C6-9C56-490A1069770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E853573-852B-410E-8B00-229C32C6334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7892" name="Rectangle 11">
            <a:extLst>
              <a:ext uri="{FF2B5EF4-FFF2-40B4-BE49-F238E27FC236}">
                <a16:creationId xmlns:a16="http://schemas.microsoft.com/office/drawing/2014/main" id="{507080E7-B64E-4748-B020-63FFBF8FD1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49C190-1936-4060-866E-A453EE7E6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7915275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</a:t>
            </a:r>
            <a:r>
              <a:rPr lang="ja-JP" altLang="en-US" sz="1800" kern="0" dirty="0">
                <a:solidFill>
                  <a:srgbClr val="5F5F5F"/>
                </a:solidFill>
              </a:rPr>
              <a:t>コンポーネントのプロファイル情報など，コンポーネントの基本情報を設定．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コード生成，インポート</a:t>
            </a:r>
            <a:r>
              <a:rPr lang="en-US" altLang="ja-JP" sz="1800" kern="0" dirty="0">
                <a:solidFill>
                  <a:srgbClr val="5F5F5F"/>
                </a:solidFill>
              </a:rPr>
              <a:t>/</a:t>
            </a:r>
            <a:r>
              <a:rPr lang="ja-JP" altLang="en-US" sz="1800" kern="0" dirty="0">
                <a:solidFill>
                  <a:srgbClr val="5F5F5F"/>
                </a:solidFill>
              </a:rPr>
              <a:t>エクスポート，パッケージング処理を実行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7894" name="図 2">
            <a:extLst>
              <a:ext uri="{FF2B5EF4-FFF2-40B4-BE49-F238E27FC236}">
                <a16:creationId xmlns:a16="http://schemas.microsoft.com/office/drawing/2014/main" id="{DEA01AF7-80B5-48C9-82D9-D045F33F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43100"/>
            <a:ext cx="7367588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 1">
            <a:extLst>
              <a:ext uri="{FF2B5EF4-FFF2-40B4-BE49-F238E27FC236}">
                <a16:creationId xmlns:a16="http://schemas.microsoft.com/office/drawing/2014/main" id="{3548410A-7CCD-4118-AA6D-8B4F89CC5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B28AF-2EFB-4BF3-88EB-9E6922DF433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9939" name="スライド番号プレースホルダ 3">
            <a:extLst>
              <a:ext uri="{FF2B5EF4-FFF2-40B4-BE49-F238E27FC236}">
                <a16:creationId xmlns:a16="http://schemas.microsoft.com/office/drawing/2014/main" id="{687D5B9D-193C-45F5-9F7E-4693819A5D8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DCD43A-522B-4EEF-99C3-B46DB531443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9940" name="Rectangle 11">
            <a:extLst>
              <a:ext uri="{FF2B5EF4-FFF2-40B4-BE49-F238E27FC236}">
                <a16:creationId xmlns:a16="http://schemas.microsoft.com/office/drawing/2014/main" id="{7AF90292-2BB1-4338-8179-8F7163556C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81F735-BFB9-4D37-B696-0EB8CADB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320800"/>
            <a:ext cx="79152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b="1" kern="0" dirty="0">
                <a:solidFill>
                  <a:srgbClr val="FF0000"/>
                </a:solidFill>
              </a:rPr>
              <a:t>コンポーネント名</a:t>
            </a:r>
            <a:endParaRPr lang="en-US" altLang="ja-JP" sz="14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b="1" kern="0" dirty="0">
                <a:solidFill>
                  <a:srgbClr val="FF0000"/>
                </a:solidFill>
              </a:rPr>
              <a:t>Flip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(Flip image component)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バージョン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(1.0.0)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ベンダ名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モジュールカテゴリ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ImageProcessing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STATIC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PERIODIC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コンポーネントの種類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DataFlow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最大インスタンス数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PeriodicExecutionContext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実行周期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1000.0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2EB136-A055-458F-8A55-E36E5D70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08" y="1709774"/>
            <a:ext cx="5269542" cy="38183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>
            <a:extLst>
              <a:ext uri="{FF2B5EF4-FFF2-40B4-BE49-F238E27FC236}">
                <a16:creationId xmlns:a16="http://schemas.microsoft.com/office/drawing/2014/main" id="{6E722DB1-8310-4E41-BBAD-723A48BB0E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A98DE81-77F6-4896-A288-B09A5B8B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70205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指定アクティビティを有効にする手順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F1A710A-67EF-4875-9E87-60421F9FF120}"/>
              </a:ext>
            </a:extLst>
          </p:cNvPr>
          <p:cNvSpPr/>
          <p:nvPr/>
        </p:nvSpPr>
        <p:spPr>
          <a:xfrm>
            <a:off x="4433888" y="513873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990" name="図 5">
            <a:extLst>
              <a:ext uri="{FF2B5EF4-FFF2-40B4-BE49-F238E27FC236}">
                <a16:creationId xmlns:a16="http://schemas.microsoft.com/office/drawing/2014/main" id="{E36CBCF1-7E33-43C7-9950-ECCB004C6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027488"/>
            <a:ext cx="329723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図 1">
            <a:extLst>
              <a:ext uri="{FF2B5EF4-FFF2-40B4-BE49-F238E27FC236}">
                <a16:creationId xmlns:a16="http://schemas.microsoft.com/office/drawing/2014/main" id="{091BFFED-C95A-4A57-A8B3-A0ECA8D73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4008438"/>
            <a:ext cx="36877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34C70216-CBEB-4C36-95AE-021675EE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使用するアクティビティを設定する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18" name="図 2">
            <a:extLst>
              <a:ext uri="{FF2B5EF4-FFF2-40B4-BE49-F238E27FC236}">
                <a16:creationId xmlns:a16="http://schemas.microsoft.com/office/drawing/2014/main" id="{A2DD7EC4-CF3A-448B-8AAD-8646A9E8B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4800"/>
            <a:ext cx="353695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スライド番号プレースホルダ 1">
            <a:extLst>
              <a:ext uri="{FF2B5EF4-FFF2-40B4-BE49-F238E27FC236}">
                <a16:creationId xmlns:a16="http://schemas.microsoft.com/office/drawing/2014/main" id="{61FB4C0C-1EE3-4C73-AB14-238D1B5BC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6234BA-4E4C-4B42-8145-8BF3A20D80B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44035" name="スライド番号プレースホルダ 3">
            <a:extLst>
              <a:ext uri="{FF2B5EF4-FFF2-40B4-BE49-F238E27FC236}">
                <a16:creationId xmlns:a16="http://schemas.microsoft.com/office/drawing/2014/main" id="{A1E8A725-6A47-4A02-AEC6-45310AE6FAF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4C05501-EF7A-415B-A7AB-F3B65F67A98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44036" name="Rectangle 11">
            <a:extLst>
              <a:ext uri="{FF2B5EF4-FFF2-40B4-BE49-F238E27FC236}">
                <a16:creationId xmlns:a16="http://schemas.microsoft.com/office/drawing/2014/main" id="{EF0D9E20-54E3-4F8E-9EC8-58CFE3469F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00BBF4D-8382-4402-B68B-78179116D311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133475"/>
          <a:ext cx="8637588" cy="5446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05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コールバック関数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onInitialize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初期化処理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onExecute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アクティブ状態時に周期的に呼ばれる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onDeactivated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非アクティブ化されるとき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onAborting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状態に入る前に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onReset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reset</a:t>
                      </a:r>
                      <a:r>
                        <a:rPr kumimoji="1" lang="ja-JP" altLang="en-US" sz="1600" dirty="0"/>
                        <a:t>される時に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lang="en-US" altLang="ja-JP" sz="1600" dirty="0" err="1"/>
                        <a:t>onError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状態のときに周期的に呼ばれる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onFinalize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終了時に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onStateUpdate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onExecute</a:t>
                      </a:r>
                      <a:r>
                        <a:rPr kumimoji="1" lang="ja-JP" altLang="en-US" sz="1600" dirty="0"/>
                        <a:t>の後毎回呼ばれる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onRateChanged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の</a:t>
                      </a:r>
                      <a:r>
                        <a:rPr kumimoji="1" lang="en-US" altLang="ja-JP" sz="1600" dirty="0"/>
                        <a:t>rate</a:t>
                      </a:r>
                      <a:r>
                        <a:rPr kumimoji="1" lang="ja-JP" altLang="en-US" sz="1600" dirty="0"/>
                        <a:t>が変更されたとき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onStartup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が実行を開始するとき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onShutdown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が実行を停止するとき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1">
            <a:extLst>
              <a:ext uri="{FF2B5EF4-FFF2-40B4-BE49-F238E27FC236}">
                <a16:creationId xmlns:a16="http://schemas.microsoft.com/office/drawing/2014/main" id="{16D680F0-CA36-40A4-9318-4A63027BF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B86B5-D19C-427A-8E44-16C521D5CC7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46083" name="スライド番号プレースホルダ 3">
            <a:extLst>
              <a:ext uri="{FF2B5EF4-FFF2-40B4-BE49-F238E27FC236}">
                <a16:creationId xmlns:a16="http://schemas.microsoft.com/office/drawing/2014/main" id="{F6FA9C92-E8C9-43D8-8E9F-D17F974A23D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CB0FD8-2A0D-4116-AA22-B32DEB0AAC6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46084" name="Rectangle 11">
            <a:extLst>
              <a:ext uri="{FF2B5EF4-FFF2-40B4-BE49-F238E27FC236}">
                <a16:creationId xmlns:a16="http://schemas.microsoft.com/office/drawing/2014/main" id="{D01B59F9-6992-40B0-9B2E-26300A09AB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2201AB-F93A-4EBB-BF17-8476AC84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" y="1403350"/>
            <a:ext cx="4147027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以下のアクティビティを有効にする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onInitialize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onDeactivated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onExecute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今回は練習のため、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Documentation</a:t>
            </a:r>
            <a:r>
              <a:rPr lang="ja-JP" altLang="en-US" sz="1800" kern="0" dirty="0">
                <a:solidFill>
                  <a:srgbClr val="5F5F5F"/>
                </a:solidFill>
              </a:rPr>
              <a:t>は空白でも大丈夫です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6086" name="図 2">
            <a:extLst>
              <a:ext uri="{FF2B5EF4-FFF2-40B4-BE49-F238E27FC236}">
                <a16:creationId xmlns:a16="http://schemas.microsoft.com/office/drawing/2014/main" id="{C9239699-1F24-4A2B-9D9F-1F31D56C5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1876425"/>
            <a:ext cx="482282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>
            <a:extLst>
              <a:ext uri="{FF2B5EF4-FFF2-40B4-BE49-F238E27FC236}">
                <a16:creationId xmlns:a16="http://schemas.microsoft.com/office/drawing/2014/main" id="{9A36F69C-B473-40D0-B460-155CB833B6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48131" name="図 2">
            <a:extLst>
              <a:ext uri="{FF2B5EF4-FFF2-40B4-BE49-F238E27FC236}">
                <a16:creationId xmlns:a16="http://schemas.microsoft.com/office/drawing/2014/main" id="{66D320E2-78BF-402A-90FB-37A1CD86A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597025"/>
            <a:ext cx="329565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84C74C0-B675-452E-B713-2A83A6539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64966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データポートを追加する手順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16DA9CC-296E-452F-9A04-D8DBD3B492ED}"/>
              </a:ext>
            </a:extLst>
          </p:cNvPr>
          <p:cNvSpPr/>
          <p:nvPr/>
        </p:nvSpPr>
        <p:spPr>
          <a:xfrm>
            <a:off x="4533900" y="4827588"/>
            <a:ext cx="536575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134" name="図 14">
            <a:extLst>
              <a:ext uri="{FF2B5EF4-FFF2-40B4-BE49-F238E27FC236}">
                <a16:creationId xmlns:a16="http://schemas.microsoft.com/office/drawing/2014/main" id="{50B90993-4821-49E6-877F-096DA99E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787775"/>
            <a:ext cx="302101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図 16">
            <a:extLst>
              <a:ext uri="{FF2B5EF4-FFF2-40B4-BE49-F238E27FC236}">
                <a16:creationId xmlns:a16="http://schemas.microsoft.com/office/drawing/2014/main" id="{54C7B358-CA3A-481C-82FD-7F418132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884613"/>
            <a:ext cx="3967162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8E383F2-6DD1-442E-921C-79F6ECA84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7000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1800" kern="0" dirty="0">
                <a:solidFill>
                  <a:srgbClr val="5F5F5F"/>
                </a:solidFill>
              </a:rPr>
              <a:t>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>
            <a:extLst>
              <a:ext uri="{FF2B5EF4-FFF2-40B4-BE49-F238E27FC236}">
                <a16:creationId xmlns:a16="http://schemas.microsoft.com/office/drawing/2014/main" id="{63EC5949-0B7A-4574-A2AA-8749AFFC82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9FBA324-0EF3-48B5-95F4-318B25BD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0576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originalImage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en-US" altLang="ja-JP" sz="1600" kern="0" dirty="0" err="1">
                <a:solidFill>
                  <a:srgbClr val="5F5F5F"/>
                </a:solidFill>
              </a:rPr>
              <a:t>Img</a:t>
            </a:r>
            <a:r>
              <a:rPr lang="en-US" altLang="ja-JP" sz="1600" kern="0" dirty="0">
                <a:solidFill>
                  <a:srgbClr val="5F5F5F"/>
                </a:solidFill>
              </a:rPr>
              <a:t>::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sz="1600" kern="0" dirty="0">
                <a:solidFill>
                  <a:srgbClr val="5F5F5F"/>
                </a:solidFill>
              </a:rPr>
              <a:t>型と間違えないようにしてください。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flippedImage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BEB891-04FD-4B37-AFCE-95924061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45" y="1403350"/>
            <a:ext cx="4748247" cy="315077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2BC7743-C332-4D0F-9F67-A176A530C017}"/>
              </a:ext>
            </a:extLst>
          </p:cNvPr>
          <p:cNvSpPr/>
          <p:nvPr/>
        </p:nvSpPr>
        <p:spPr>
          <a:xfrm>
            <a:off x="5431920" y="4464115"/>
            <a:ext cx="2655295" cy="855095"/>
          </a:xfrm>
          <a:prstGeom prst="wedgeRectCallout">
            <a:avLst>
              <a:gd name="adj1" fmla="val 55519"/>
              <a:gd name="adj2" fmla="val -149846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データ型はドロップダウンリストから選択する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>
            <a:extLst>
              <a:ext uri="{FF2B5EF4-FFF2-40B4-BE49-F238E27FC236}">
                <a16:creationId xmlns:a16="http://schemas.microsoft.com/office/drawing/2014/main" id="{FE1621CF-3AF4-4B65-B044-9A19370463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データポートについて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2227" name="Picture 2" descr="dataport_ja.png">
            <a:extLst>
              <a:ext uri="{FF2B5EF4-FFF2-40B4-BE49-F238E27FC236}">
                <a16:creationId xmlns:a16="http://schemas.microsoft.com/office/drawing/2014/main" id="{BFF4DDEE-3744-471D-ACD2-238B6BA9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666875"/>
            <a:ext cx="46370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ECD3FDA-82BC-48F0-B2F8-D56574D1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連続したデータを通信するためのポート</a:t>
            </a:r>
            <a:endParaRPr lang="en-US" altLang="ja-JP" sz="22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EF5615-ED5E-4C67-992F-833EED74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3325813"/>
            <a:ext cx="76962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以下の例はデータフロー型が</a:t>
            </a:r>
            <a:r>
              <a:rPr lang="en-US" altLang="ja-JP" sz="2000" kern="0" dirty="0">
                <a:solidFill>
                  <a:srgbClr val="5F5F5F"/>
                </a:solidFill>
              </a:rPr>
              <a:t>push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サブスクリプション型が</a:t>
            </a:r>
            <a:r>
              <a:rPr lang="en-US" altLang="ja-JP" sz="2000" kern="0" dirty="0">
                <a:solidFill>
                  <a:srgbClr val="5F5F5F"/>
                </a:solidFill>
              </a:rPr>
              <a:t>flush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インターフェース型が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corba_cdr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52230" name="図 3">
            <a:extLst>
              <a:ext uri="{FF2B5EF4-FFF2-40B4-BE49-F238E27FC236}">
                <a16:creationId xmlns:a16="http://schemas.microsoft.com/office/drawing/2014/main" id="{A470CF83-E648-41C7-A677-96A013B2F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788"/>
            <a:ext cx="9144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入力画像を反転して出力する</a:t>
            </a:r>
            <a:r>
              <a:rPr lang="en-US" altLang="ja-JP" sz="2400" dirty="0">
                <a:solidFill>
                  <a:srgbClr val="5F5F5F"/>
                </a:solidFill>
              </a:rPr>
              <a:t>Flip</a:t>
            </a:r>
            <a:r>
              <a:rPr lang="ja-JP" altLang="en-US" sz="2400" dirty="0">
                <a:solidFill>
                  <a:srgbClr val="5F5F5F"/>
                </a:solidFill>
              </a:rPr>
              <a:t>コンポーネントを作成する。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grpSp>
        <p:nvGrpSpPr>
          <p:cNvPr id="14343" name="グループ化 14342">
            <a:extLst>
              <a:ext uri="{FF2B5EF4-FFF2-40B4-BE49-F238E27FC236}">
                <a16:creationId xmlns:a16="http://schemas.microsoft.com/office/drawing/2014/main" id="{F3605266-276D-4A92-AFEF-C84BEE4DE030}"/>
              </a:ext>
            </a:extLst>
          </p:cNvPr>
          <p:cNvGrpSpPr/>
          <p:nvPr/>
        </p:nvGrpSpPr>
        <p:grpSpPr>
          <a:xfrm>
            <a:off x="1511660" y="4924466"/>
            <a:ext cx="6301476" cy="1339849"/>
            <a:chOff x="1151621" y="5152379"/>
            <a:chExt cx="6301476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176744E6-AC32-4EF8-9D7F-3CA321124BED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7E9C7D22-3AFA-482F-A4FF-E00B80F81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B08B868-8785-4C8E-AF70-8C75C0B00E8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57CB703-9B40-4311-8871-D41F77353CA2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9D31A7A6-5D89-4CE8-BB5B-3B80FC93C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977B45F-A695-48B8-BE7C-24740FCB0F07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BA2161F-4D02-4726-BA05-7C27EA68B30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46" name="図 45">
                <a:extLst>
                  <a:ext uri="{FF2B5EF4-FFF2-40B4-BE49-F238E27FC236}">
                    <a16:creationId xmlns:a16="http://schemas.microsoft.com/office/drawing/2014/main" id="{70658975-8210-4820-81C5-A435B8BEE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3D4D9DBA-81BC-4279-A7E0-84D8BD7EC0AB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20D5FEB-B19E-4250-93DD-19E6980EABB4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1" name="矢印: 右 50">
              <a:extLst>
                <a:ext uri="{FF2B5EF4-FFF2-40B4-BE49-F238E27FC236}">
                  <a16:creationId xmlns:a16="http://schemas.microsoft.com/office/drawing/2014/main" id="{EB11F658-77E6-4202-9DD6-43967DD4CF1F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矢印: 右 51">
              <a:extLst>
                <a:ext uri="{FF2B5EF4-FFF2-40B4-BE49-F238E27FC236}">
                  <a16:creationId xmlns:a16="http://schemas.microsoft.com/office/drawing/2014/main" id="{BF4D0417-5E70-41E8-9750-664C1E69C851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7" name="グループ化 14336">
            <a:extLst>
              <a:ext uri="{FF2B5EF4-FFF2-40B4-BE49-F238E27FC236}">
                <a16:creationId xmlns:a16="http://schemas.microsoft.com/office/drawing/2014/main" id="{936367AF-EF97-4EA7-8753-0194AA5DA9CA}"/>
              </a:ext>
            </a:extLst>
          </p:cNvPr>
          <p:cNvGrpSpPr/>
          <p:nvPr/>
        </p:nvGrpSpPr>
        <p:grpSpPr>
          <a:xfrm>
            <a:off x="1511855" y="3330465"/>
            <a:ext cx="6301087" cy="1339849"/>
            <a:chOff x="1151621" y="3558378"/>
            <a:chExt cx="6301087" cy="1339849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2A76F7D-D27C-4A88-AAFF-E253E6F185B6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20" name="Picture 7">
                <a:extLst>
                  <a:ext uri="{FF2B5EF4-FFF2-40B4-BE49-F238E27FC236}">
                    <a16:creationId xmlns:a16="http://schemas.microsoft.com/office/drawing/2014/main" id="{123DAE49-15EB-44CE-A1EE-8B64D6758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42B22FD-87FC-45AB-A0CA-FD5BD2D58174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D896E88E-F5E0-4A84-BB36-028E8017B6DC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29" name="Picture 7">
                <a:extLst>
                  <a:ext uri="{FF2B5EF4-FFF2-40B4-BE49-F238E27FC236}">
                    <a16:creationId xmlns:a16="http://schemas.microsoft.com/office/drawing/2014/main" id="{C52C4BE9-EF75-4CB3-A21B-F080B10A2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8CCE4EE-C1C7-4B4E-9776-72677C94ED54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806E9BF-D975-4537-80E9-B45CFF02C526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72CD557A-5E3F-45AB-8F50-B5478D259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FC9EE31A-5B46-42E4-A870-3409751A06C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6DD37E47-0FFF-4E84-9B04-10D57C7DA2D0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0" name="矢印: 右 49">
              <a:extLst>
                <a:ext uri="{FF2B5EF4-FFF2-40B4-BE49-F238E27FC236}">
                  <a16:creationId xmlns:a16="http://schemas.microsoft.com/office/drawing/2014/main" id="{5D6337B6-4A77-4AF6-950B-53F8D84FF2A9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矢印: 右 52">
              <a:extLst>
                <a:ext uri="{FF2B5EF4-FFF2-40B4-BE49-F238E27FC236}">
                  <a16:creationId xmlns:a16="http://schemas.microsoft.com/office/drawing/2014/main" id="{9142932F-6B4E-47F4-8EB3-AC20FFEC30EE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6" name="グループ化 14335">
            <a:extLst>
              <a:ext uri="{FF2B5EF4-FFF2-40B4-BE49-F238E27FC236}">
                <a16:creationId xmlns:a16="http://schemas.microsoft.com/office/drawing/2014/main" id="{49ADF557-D988-4392-AC63-792AA6C315ED}"/>
              </a:ext>
            </a:extLst>
          </p:cNvPr>
          <p:cNvGrpSpPr/>
          <p:nvPr/>
        </p:nvGrpSpPr>
        <p:grpSpPr>
          <a:xfrm>
            <a:off x="1511855" y="1792736"/>
            <a:ext cx="6301087" cy="1339849"/>
            <a:chOff x="1151621" y="2008256"/>
            <a:chExt cx="6301087" cy="133984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EC3F328-562B-45E3-9EC6-79EBDD78533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7" name="Picture 7">
                <a:extLst>
                  <a:ext uri="{FF2B5EF4-FFF2-40B4-BE49-F238E27FC236}">
                    <a16:creationId xmlns:a16="http://schemas.microsoft.com/office/drawing/2014/main" id="{B7AE29A7-9D95-4D76-BC92-5723287326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34751D-A0C4-4BDB-8FEF-17CAA791B6AD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201CBCD0-0BFB-4D38-B8C3-527B7045EE00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26" name="Picture 7">
                <a:extLst>
                  <a:ext uri="{FF2B5EF4-FFF2-40B4-BE49-F238E27FC236}">
                    <a16:creationId xmlns:a16="http://schemas.microsoft.com/office/drawing/2014/main" id="{F4510841-2D02-416A-AC1E-D5C13CB44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15ED635-F142-40D9-8500-923591133D49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5EACA52D-5E15-43F2-A2BD-D95BE84FB237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31D8FD4-B475-4664-8444-D4AF61D3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6C556790-5457-4579-B144-98EADB3270BA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030963C-5145-4125-A45D-5541B9429603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883AA57-D01D-46A2-8B04-2673927004C1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8249C7AC-B0DD-4066-8661-166D404F88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>
            <a:extLst>
              <a:ext uri="{FF2B5EF4-FFF2-40B4-BE49-F238E27FC236}">
                <a16:creationId xmlns:a16="http://schemas.microsoft.com/office/drawing/2014/main" id="{7AC3374E-F02E-443C-AFCC-65005A295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RTC::Camera</a:t>
            </a:r>
            <a:r>
              <a:rPr lang="ja-JP" altLang="en-US" dirty="0">
                <a:solidFill>
                  <a:srgbClr val="5F5F5F"/>
                </a:solidFill>
              </a:rPr>
              <a:t>型について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DE1B471-F2A6-4057-B1D3-975B6CC2A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1343026"/>
            <a:ext cx="8809037" cy="24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InterfaceDataTypes.idl</a:t>
            </a:r>
            <a:r>
              <a:rPr lang="ja-JP" altLang="en-US" sz="2000" kern="0" dirty="0">
                <a:solidFill>
                  <a:srgbClr val="5F5F5F"/>
                </a:solidFill>
              </a:rPr>
              <a:t>で定義されている</a:t>
            </a:r>
            <a:r>
              <a:rPr lang="ja-JP" altLang="en-US" sz="2000" b="1" kern="0" dirty="0">
                <a:solidFill>
                  <a:srgbClr val="FF0000"/>
                </a:solidFill>
              </a:rPr>
              <a:t>画像データ</a:t>
            </a:r>
            <a:r>
              <a:rPr lang="ja-JP" altLang="en-US" sz="2000" kern="0" dirty="0">
                <a:solidFill>
                  <a:srgbClr val="5F5F5F"/>
                </a:solidFill>
              </a:rPr>
              <a:t>を表現するためのデータ型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with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画像の幅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height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画像の高さ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bpp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色深度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format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フォーマット名</a:t>
            </a:r>
            <a:r>
              <a:rPr lang="en-US" altLang="ja-JP" sz="1800" kern="0" dirty="0">
                <a:solidFill>
                  <a:srgbClr val="5F5F5F"/>
                </a:solidFill>
              </a:rPr>
              <a:t>(jpeg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png</a:t>
            </a:r>
            <a:r>
              <a:rPr lang="en-US" altLang="ja-JP" sz="18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fDiv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スケールファクタ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pixels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画像データ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278F9-9745-4A45-8CBA-C477DFCB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3582204"/>
            <a:ext cx="4732235" cy="30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>
            <a:extLst>
              <a:ext uri="{FF2B5EF4-FFF2-40B4-BE49-F238E27FC236}">
                <a16:creationId xmlns:a16="http://schemas.microsoft.com/office/drawing/2014/main" id="{4A6926BC-719A-40F9-874D-2DD87A97C8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6323" name="図 2">
            <a:extLst>
              <a:ext uri="{FF2B5EF4-FFF2-40B4-BE49-F238E27FC236}">
                <a16:creationId xmlns:a16="http://schemas.microsoft.com/office/drawing/2014/main" id="{7767F9E4-FB09-42C5-AEAC-F7ADBBA2B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697038"/>
            <a:ext cx="38576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0D99DFC-D46C-4D5B-AFC2-40CC9DFF4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85921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5" name="図 3">
            <a:extLst>
              <a:ext uri="{FF2B5EF4-FFF2-40B4-BE49-F238E27FC236}">
                <a16:creationId xmlns:a16="http://schemas.microsoft.com/office/drawing/2014/main" id="{905F08DC-4430-4CE8-8D52-BC59E33E4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4329113"/>
            <a:ext cx="3478213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1283EA34-8D01-4A18-B22E-78BEF9CE3889}"/>
              </a:ext>
            </a:extLst>
          </p:cNvPr>
          <p:cNvSpPr/>
          <p:nvPr/>
        </p:nvSpPr>
        <p:spPr>
          <a:xfrm>
            <a:off x="4102100" y="4818063"/>
            <a:ext cx="538163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9EB0D67-3A1E-4C89-9571-4CABAA68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8746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8" name="図 3">
            <a:extLst>
              <a:ext uri="{FF2B5EF4-FFF2-40B4-BE49-F238E27FC236}">
                <a16:creationId xmlns:a16="http://schemas.microsoft.com/office/drawing/2014/main" id="{A56F9774-9383-4E8B-A2B4-C51FCCAA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084638"/>
            <a:ext cx="3871912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>
            <a:extLst>
              <a:ext uri="{FF2B5EF4-FFF2-40B4-BE49-F238E27FC236}">
                <a16:creationId xmlns:a16="http://schemas.microsoft.com/office/drawing/2014/main" id="{1A4FA5AB-AE61-42A7-818E-9BDC74704B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09BFDF-25D5-49C1-B1CA-228848DE4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2814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以下のコンフィギュレーションパラメータを設定する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b="1" kern="0" dirty="0" err="1">
                <a:solidFill>
                  <a:srgbClr val="FF0000"/>
                </a:solidFill>
                <a:latin typeface="+mn-ea"/>
              </a:rPr>
              <a:t>flipMode</a:t>
            </a:r>
            <a:endParaRPr lang="en-US" altLang="ja-JP" sz="20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</a:t>
            </a:r>
            <a:r>
              <a:rPr lang="en-US" altLang="ja-JP" sz="1600" kern="0" dirty="0">
                <a:solidFill>
                  <a:srgbClr val="5F5F5F"/>
                </a:solidFill>
              </a:rPr>
              <a:t>int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デフォルト値： </a:t>
            </a:r>
            <a:r>
              <a:rPr lang="en-US" altLang="ja-JP" sz="1600" kern="0" dirty="0">
                <a:solidFill>
                  <a:srgbClr val="5F5F5F"/>
                </a:solidFill>
              </a:rPr>
              <a:t>0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1600" kern="0" dirty="0">
                <a:solidFill>
                  <a:srgbClr val="5F5F5F"/>
                </a:solidFill>
              </a:rPr>
              <a:t>(0, -1, 1)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Widget</a:t>
            </a:r>
            <a:r>
              <a:rPr lang="ja-JP" altLang="en-US" sz="1600" kern="0" dirty="0">
                <a:solidFill>
                  <a:srgbClr val="5F5F5F"/>
                </a:solidFill>
              </a:rPr>
              <a:t>：</a:t>
            </a:r>
            <a:r>
              <a:rPr lang="en-US" altLang="ja-JP" sz="1600" kern="0" dirty="0">
                <a:solidFill>
                  <a:srgbClr val="5F5F5F"/>
                </a:solidFill>
              </a:rPr>
              <a:t>radio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58373" name="正方形/長方形 2">
            <a:extLst>
              <a:ext uri="{FF2B5EF4-FFF2-40B4-BE49-F238E27FC236}">
                <a16:creationId xmlns:a16="http://schemas.microsoft.com/office/drawing/2014/main" id="{3BF68C67-A1F3-4C05-B158-3A7F4A64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4" y="5106330"/>
            <a:ext cx="52132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chemeClr val="tx1"/>
                </a:solidFill>
              </a:rPr>
              <a:t>GUI(</a:t>
            </a:r>
            <a:r>
              <a:rPr lang="ja-JP" altLang="en-US" sz="1600" dirty="0">
                <a:solidFill>
                  <a:schemeClr val="tx1"/>
                </a:solidFill>
              </a:rPr>
              <a:t>ラジオボタン</a:t>
            </a:r>
            <a:r>
              <a:rPr lang="en-US" altLang="ja-JP" sz="1600" dirty="0">
                <a:solidFill>
                  <a:schemeClr val="tx1"/>
                </a:solidFill>
              </a:rPr>
              <a:t>)</a:t>
            </a:r>
            <a:r>
              <a:rPr lang="ja-JP" altLang="en-US" sz="1600" dirty="0">
                <a:solidFill>
                  <a:schemeClr val="tx1"/>
                </a:solidFill>
              </a:rPr>
              <a:t>にで反転方向の操作ができるようにする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BE184F-A5C0-43F5-A3F9-EF4AE5236978}"/>
              </a:ext>
            </a:extLst>
          </p:cNvPr>
          <p:cNvSpPr/>
          <p:nvPr/>
        </p:nvSpPr>
        <p:spPr>
          <a:xfrm>
            <a:off x="1897062" y="5049180"/>
            <a:ext cx="5349875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FD2AD1-8747-4FCC-A277-F0EC98D2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33" y="1183232"/>
            <a:ext cx="3959960" cy="3185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58840AE-5DB8-41E0-AE7F-D80A9E99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109" y="5500280"/>
            <a:ext cx="5051458" cy="453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1">
            <a:extLst>
              <a:ext uri="{FF2B5EF4-FFF2-40B4-BE49-F238E27FC236}">
                <a16:creationId xmlns:a16="http://schemas.microsoft.com/office/drawing/2014/main" id="{B1B0A03F-9306-4872-AC1C-BAAF60E5B0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3EA2A0-4E9C-4325-8CB4-13CDDAAA1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5375275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slider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49186E0-73D8-4672-9F0F-6C858B8994FF}"/>
              </a:ext>
            </a:extLst>
          </p:cNvPr>
          <p:cNvSpPr/>
          <p:nvPr/>
        </p:nvSpPr>
        <p:spPr>
          <a:xfrm>
            <a:off x="3854450" y="5381625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1" name="図 1">
            <a:extLst>
              <a:ext uri="{FF2B5EF4-FFF2-40B4-BE49-F238E27FC236}">
                <a16:creationId xmlns:a16="http://schemas.microsoft.com/office/drawing/2014/main" id="{E290E4EF-97F5-417C-9773-4C7CECA01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5521325"/>
            <a:ext cx="4298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図 15">
            <a:extLst>
              <a:ext uri="{FF2B5EF4-FFF2-40B4-BE49-F238E27FC236}">
                <a16:creationId xmlns:a16="http://schemas.microsoft.com/office/drawing/2014/main" id="{68B462EE-BF3D-4C09-81FA-3135EB2C8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4335463"/>
            <a:ext cx="35528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B07072E9-9050-4574-B695-105B9A33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39989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spin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F984F32B-DFEF-417E-B2B9-C126A570178C}"/>
              </a:ext>
            </a:extLst>
          </p:cNvPr>
          <p:cNvSpPr/>
          <p:nvPr/>
        </p:nvSpPr>
        <p:spPr>
          <a:xfrm>
            <a:off x="3894138" y="404018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5" name="図 16">
            <a:extLst>
              <a:ext uri="{FF2B5EF4-FFF2-40B4-BE49-F238E27FC236}">
                <a16:creationId xmlns:a16="http://schemas.microsoft.com/office/drawing/2014/main" id="{C77F1F5F-C786-4FD1-9E32-A8D85B0CB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833688"/>
            <a:ext cx="3552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23A3FDAF-5F3C-492B-8C67-9E85C2958172}"/>
              </a:ext>
            </a:extLst>
          </p:cNvPr>
          <p:cNvSpPr/>
          <p:nvPr/>
        </p:nvSpPr>
        <p:spPr>
          <a:xfrm>
            <a:off x="3902075" y="254158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318A794-FE30-448D-9919-0488394CC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2811463"/>
            <a:ext cx="31384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text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6C10FE-4544-4EB8-BB1B-B381EEB63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808163"/>
            <a:ext cx="833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RT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でコンフィギュレーションパラメータを編集する際に</a:t>
            </a:r>
            <a:r>
              <a:rPr lang="en-US" altLang="ja-JP" sz="2400" kern="0" dirty="0">
                <a:solidFill>
                  <a:srgbClr val="5F5F5F"/>
                </a:solidFill>
              </a:rPr>
              <a:t>GUI</a:t>
            </a:r>
            <a:r>
              <a:rPr lang="ja-JP" altLang="en-US" sz="2400" kern="0" dirty="0">
                <a:solidFill>
                  <a:srgbClr val="5F5F5F"/>
                </a:solidFill>
              </a:rPr>
              <a:t>を表示する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>
            <a:extLst>
              <a:ext uri="{FF2B5EF4-FFF2-40B4-BE49-F238E27FC236}">
                <a16:creationId xmlns:a16="http://schemas.microsoft.com/office/drawing/2014/main" id="{49186367-14C4-44F2-AA5C-6B88A26468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674123-05DA-4299-AB4B-EF3810931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3667125"/>
            <a:ext cx="31384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checkbox</a:t>
            </a:r>
          </a:p>
          <a:p>
            <a:pPr marL="914400" lvl="2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2F6DAD-9FD3-46B8-940E-AFD6CFC9AA54}"/>
              </a:ext>
            </a:extLst>
          </p:cNvPr>
          <p:cNvSpPr/>
          <p:nvPr/>
        </p:nvSpPr>
        <p:spPr>
          <a:xfrm>
            <a:off x="3757613" y="3590925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43A3F0-19A8-44A7-8F7A-0FB80C8C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61000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ordered_list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E7EC730-177B-457B-95CE-805457CD6B78}"/>
              </a:ext>
            </a:extLst>
          </p:cNvPr>
          <p:cNvSpPr/>
          <p:nvPr/>
        </p:nvSpPr>
        <p:spPr>
          <a:xfrm>
            <a:off x="3757613" y="5302250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2471" name="図 6">
            <a:extLst>
              <a:ext uri="{FF2B5EF4-FFF2-40B4-BE49-F238E27FC236}">
                <a16:creationId xmlns:a16="http://schemas.microsoft.com/office/drawing/2014/main" id="{3A804B1C-1ADA-4787-BF9C-009E3E2E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675063"/>
            <a:ext cx="45974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図 14">
            <a:extLst>
              <a:ext uri="{FF2B5EF4-FFF2-40B4-BE49-F238E27FC236}">
                <a16:creationId xmlns:a16="http://schemas.microsoft.com/office/drawing/2014/main" id="{21B688A5-CA4A-4B35-B6C1-8547E85A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5070475"/>
            <a:ext cx="4335462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図 2">
            <a:extLst>
              <a:ext uri="{FF2B5EF4-FFF2-40B4-BE49-F238E27FC236}">
                <a16:creationId xmlns:a16="http://schemas.microsoft.com/office/drawing/2014/main" id="{BBA8C0F4-D72F-43A1-A171-327DFEE6E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1955800"/>
            <a:ext cx="45593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046C2CC9-0EE0-44EB-9FA5-932E94FD244C}"/>
              </a:ext>
            </a:extLst>
          </p:cNvPr>
          <p:cNvSpPr/>
          <p:nvPr/>
        </p:nvSpPr>
        <p:spPr>
          <a:xfrm>
            <a:off x="3757613" y="1897063"/>
            <a:ext cx="538162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01B0579-0574-4931-891E-9D62A1510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0304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radio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>
            <a:extLst>
              <a:ext uri="{FF2B5EF4-FFF2-40B4-BE49-F238E27FC236}">
                <a16:creationId xmlns:a16="http://schemas.microsoft.com/office/drawing/2014/main" id="{7A00A1C0-A8C4-47B8-9351-8C1E17F720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ドキュメントの設定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56C82B-316F-4F77-8FD2-7C8D04795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各種ドキュメント情報を設定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1164D5-68AF-40C4-B448-DB47DA344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5564188"/>
            <a:ext cx="5667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今回は適当に設定しておいてください。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空白でも大丈夫です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62E94F2-36A6-47E1-A58A-6D1F1C7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1884936"/>
            <a:ext cx="5175148" cy="35697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>
            <a:extLst>
              <a:ext uri="{FF2B5EF4-FFF2-40B4-BE49-F238E27FC236}">
                <a16:creationId xmlns:a16="http://schemas.microsoft.com/office/drawing/2014/main" id="{6DA53B51-D731-421F-A288-45D453CB7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言語の設定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E380AF-F710-4380-8B18-BA75E021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実装する言語，動作環境に関する情報を設定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D3CCAD-E0FC-4D60-8DC8-A80BC539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53" y="2213865"/>
            <a:ext cx="4558094" cy="4458850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CF8CCB3-8E12-4514-8522-12E908D27A2A}"/>
              </a:ext>
            </a:extLst>
          </p:cNvPr>
          <p:cNvSpPr/>
          <p:nvPr/>
        </p:nvSpPr>
        <p:spPr>
          <a:xfrm>
            <a:off x="2472730" y="5695850"/>
            <a:ext cx="1755195" cy="294173"/>
          </a:xfrm>
          <a:prstGeom prst="wedgeRoundRectCallout">
            <a:avLst>
              <a:gd name="adj1" fmla="val -43904"/>
              <a:gd name="adj2" fmla="val 18413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「基本」タブを選択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AD7ACF-098D-4420-83F3-8C483C997226}"/>
              </a:ext>
            </a:extLst>
          </p:cNvPr>
          <p:cNvSpPr/>
          <p:nvPr/>
        </p:nvSpPr>
        <p:spPr>
          <a:xfrm>
            <a:off x="2456765" y="3881315"/>
            <a:ext cx="675075" cy="29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830DE90-F013-45BC-87C8-10D2A0E57834}"/>
              </a:ext>
            </a:extLst>
          </p:cNvPr>
          <p:cNvSpPr/>
          <p:nvPr/>
        </p:nvSpPr>
        <p:spPr>
          <a:xfrm>
            <a:off x="3131840" y="4241281"/>
            <a:ext cx="2070230" cy="582874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言語を選択する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今回は「</a:t>
            </a:r>
            <a:r>
              <a:rPr lang="en-US" altLang="ja-JP" dirty="0">
                <a:solidFill>
                  <a:schemeClr val="tx1"/>
                </a:solidFill>
              </a:rPr>
              <a:t>C++</a:t>
            </a:r>
            <a:r>
              <a:rPr lang="ja-JP" altLang="en-US" dirty="0">
                <a:solidFill>
                  <a:schemeClr val="tx1"/>
                </a:solidFill>
              </a:rPr>
              <a:t>」を選択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65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>
            <a:extLst>
              <a:ext uri="{FF2B5EF4-FFF2-40B4-BE49-F238E27FC236}">
                <a16:creationId xmlns:a16="http://schemas.microsoft.com/office/drawing/2014/main" id="{B4F81A49-5933-416C-9F5A-CEAE4E5CD4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スケルトンコードの生成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3CD6A0-4832-43B2-A0D8-281529217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10" y="1403350"/>
            <a:ext cx="4842662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基本タブからコード生成ボタンを押すことでスケルトンコードが生成される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Workspace\Flip</a:t>
            </a:r>
            <a:r>
              <a:rPr lang="ja-JP" altLang="en-US" sz="2000" kern="0" dirty="0">
                <a:solidFill>
                  <a:srgbClr val="5F5F5F"/>
                </a:solidFill>
              </a:rPr>
              <a:t>以下に生成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ソースコード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200" kern="0" dirty="0">
                <a:solidFill>
                  <a:srgbClr val="5F5F5F"/>
                </a:solidFill>
              </a:rPr>
              <a:t>C++</a:t>
            </a:r>
            <a:r>
              <a:rPr lang="ja-JP" altLang="en-US" sz="1200" kern="0" dirty="0">
                <a:solidFill>
                  <a:srgbClr val="5F5F5F"/>
                </a:solidFill>
              </a:rPr>
              <a:t>ソースファイル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</a:t>
            </a:r>
            <a:r>
              <a:rPr lang="en-US" altLang="ja-JP" sz="1200" kern="0" dirty="0" err="1">
                <a:solidFill>
                  <a:srgbClr val="5F5F5F"/>
                </a:solidFill>
              </a:rPr>
              <a:t>cpp</a:t>
            </a:r>
            <a:r>
              <a:rPr lang="en-US" altLang="ja-JP" sz="1200" kern="0" dirty="0">
                <a:solidFill>
                  <a:srgbClr val="5F5F5F"/>
                </a:solidFill>
              </a:rPr>
              <a:t>)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ヘッダーファイル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(.h)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このソースコードにロボットを操作する処理を記述する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CMake</a:t>
            </a:r>
            <a:r>
              <a:rPr lang="ja-JP" altLang="en-US" sz="1600" kern="0" dirty="0">
                <a:solidFill>
                  <a:srgbClr val="5F5F5F"/>
                </a:solidFill>
              </a:rPr>
              <a:t>の設定ファイル</a:t>
            </a:r>
            <a:r>
              <a:rPr lang="en-US" altLang="ja-JP" sz="1600" kern="0" dirty="0">
                <a:solidFill>
                  <a:srgbClr val="5F5F5F"/>
                </a:solidFill>
              </a:rPr>
              <a:t>(CMakeLists.txt)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rtc.conf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Flip.conf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以下略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5484BAA-0788-4E23-A417-D4457894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10" y="1401118"/>
            <a:ext cx="4411012" cy="270681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D26C73-5BB9-4BB8-870F-CE72D2C3D1E5}"/>
              </a:ext>
            </a:extLst>
          </p:cNvPr>
          <p:cNvSpPr/>
          <p:nvPr/>
        </p:nvSpPr>
        <p:spPr>
          <a:xfrm>
            <a:off x="179388" y="4599130"/>
            <a:ext cx="8893634" cy="198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3D0294-785B-4935-AB29-55E4466AB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12951"/>
            <a:ext cx="4641850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生成したファイルの確認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作成したプロジェクトを右クリックして、「表示方法」→「システムエクスプローラー」を選択する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エクスプローラーでワークスペースのフォルダが開くため、上記のファイルが存在するかを確認する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2913D5-D288-4013-8648-303352B4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47" y="4709516"/>
            <a:ext cx="3290365" cy="1824829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423C46B-B7A8-4795-A15D-4D07B9085BB5}"/>
              </a:ext>
            </a:extLst>
          </p:cNvPr>
          <p:cNvSpPr/>
          <p:nvPr/>
        </p:nvSpPr>
        <p:spPr>
          <a:xfrm>
            <a:off x="5640079" y="4686644"/>
            <a:ext cx="2090233" cy="294173"/>
          </a:xfrm>
          <a:prstGeom prst="wedgeRoundRectCallout">
            <a:avLst>
              <a:gd name="adj1" fmla="val -47894"/>
              <a:gd name="adj2" fmla="val 15175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作成したプロジェクトを右クリック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FA1C2DBA-F409-410C-8A40-3BC0015B658F}"/>
              </a:ext>
            </a:extLst>
          </p:cNvPr>
          <p:cNvSpPr/>
          <p:nvPr/>
        </p:nvSpPr>
        <p:spPr>
          <a:xfrm>
            <a:off x="6335157" y="5245891"/>
            <a:ext cx="2295255" cy="294173"/>
          </a:xfrm>
          <a:prstGeom prst="wedgeRoundRectCallout">
            <a:avLst>
              <a:gd name="adj1" fmla="val 13939"/>
              <a:gd name="adj2" fmla="val 967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「表示方法」→「システムエクスプローラー」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B151E1-EA76-4DE4-9578-51961A4A566D}"/>
              </a:ext>
            </a:extLst>
          </p:cNvPr>
          <p:cNvSpPr/>
          <p:nvPr/>
        </p:nvSpPr>
        <p:spPr>
          <a:xfrm>
            <a:off x="7260650" y="5670828"/>
            <a:ext cx="964718" cy="13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3479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スライド番号プレースホルダ 1">
            <a:extLst>
              <a:ext uri="{FF2B5EF4-FFF2-40B4-BE49-F238E27FC236}">
                <a16:creationId xmlns:a16="http://schemas.microsoft.com/office/drawing/2014/main" id="{C3838DBC-EBF1-460E-AECD-BA0C138BE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B9CD4-AD8C-4655-866C-29DDC5E960D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ja-JP" sz="1400"/>
          </a:p>
        </p:txBody>
      </p:sp>
      <p:sp>
        <p:nvSpPr>
          <p:cNvPr id="75779" name="スライド番号プレースホルダ 3">
            <a:extLst>
              <a:ext uri="{FF2B5EF4-FFF2-40B4-BE49-F238E27FC236}">
                <a16:creationId xmlns:a16="http://schemas.microsoft.com/office/drawing/2014/main" id="{A3797CDD-5C16-40DA-B4BC-1FD0FF00551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7132A1A-A532-437C-8228-81FB69FA43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ja-JP" sz="1400"/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373BA08C-3F2B-4F61-A449-7A0AC3025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src</a:t>
            </a:r>
            <a:r>
              <a:rPr lang="en-US" altLang="ja-JP" sz="1400" dirty="0">
                <a:solidFill>
                  <a:srgbClr val="5F5F5F"/>
                </a:solidFill>
              </a:rPr>
              <a:t>/CMakeLists.txt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Flip.h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>
                <a:solidFill>
                  <a:srgbClr val="5F5F5F"/>
                </a:solidFill>
              </a:rPr>
              <a:t>Flip.cpp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Ubuntu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75781" name="Rectangle 11">
            <a:extLst>
              <a:ext uri="{FF2B5EF4-FFF2-40B4-BE49-F238E27FC236}">
                <a16:creationId xmlns:a16="http://schemas.microsoft.com/office/drawing/2014/main" id="{5FAC5687-D45F-4577-B7BB-0BBCDDB14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8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スライド番号プレースホルダー 3">
            <a:extLst>
              <a:ext uri="{FF2B5EF4-FFF2-40B4-BE49-F238E27FC236}">
                <a16:creationId xmlns:a16="http://schemas.microsoft.com/office/drawing/2014/main" id="{9B320DA5-9308-46B3-98F8-CD9E23CFE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11C477-8697-4769-BC83-B47F0923DFA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15655AA-6F3B-4981-85F3-B1C357AE5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ソースコードの編集、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のビルド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4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資料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https://sealbreeder.github.io/TMU-Ubiquitous-Robotics/240508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https://openrtm.org/openrtm/ja/node/7151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309A94-F9A5-49D6-A60E-76458383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696" y="1797183"/>
            <a:ext cx="3960440" cy="1990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01C6A08-E009-47F2-9D9A-67041550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96" y="4284095"/>
            <a:ext cx="3960440" cy="23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40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>
                <a:solidFill>
                  <a:srgbClr val="5F5F5F"/>
                </a:solidFill>
              </a:rPr>
              <a:t>CMakeLists.txt</a:t>
            </a:r>
            <a:r>
              <a:rPr lang="ja-JP" altLang="en-US" sz="1800">
                <a:solidFill>
                  <a:srgbClr val="5F5F5F"/>
                </a:solidFill>
              </a:rPr>
              <a:t>に設定を記述</a:t>
            </a:r>
            <a:endParaRPr lang="en-US" altLang="ja-JP" sz="1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000">
                <a:solidFill>
                  <a:srgbClr val="5F5F5F"/>
                </a:solidFill>
              </a:rPr>
              <a:t>RTC Builder</a:t>
            </a:r>
            <a:r>
              <a:rPr lang="ja-JP" altLang="en-US" sz="1000">
                <a:solidFill>
                  <a:srgbClr val="5F5F5F"/>
                </a:solidFill>
              </a:rPr>
              <a:t>でスケルトンコードを作成した時に</a:t>
            </a:r>
            <a:r>
              <a:rPr lang="en-US" altLang="ja-JP" sz="1000">
                <a:solidFill>
                  <a:srgbClr val="5F5F5F"/>
                </a:solidFill>
              </a:rPr>
              <a:t>CMakeLists.txt</a:t>
            </a:r>
            <a:r>
              <a:rPr lang="ja-JP" altLang="en-US" sz="1000">
                <a:solidFill>
                  <a:srgbClr val="5F5F5F"/>
                </a:solidFill>
              </a:rPr>
              <a:t>も生成されている</a:t>
            </a:r>
            <a:endParaRPr lang="en-US" altLang="ja-JP" sz="100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</a:t>
            </a:r>
          </a:p>
        </p:txBody>
      </p:sp>
      <p:pic>
        <p:nvPicPr>
          <p:cNvPr id="77830" name="図 1">
            <a:extLst>
              <a:ext uri="{FF2B5EF4-FFF2-40B4-BE49-F238E27FC236}">
                <a16:creationId xmlns:a16="http://schemas.microsoft.com/office/drawing/2014/main" id="{9F1AC712-9E12-4AC2-8FCD-0A40CE536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774825"/>
            <a:ext cx="84232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5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Flip/</a:t>
            </a:r>
            <a:r>
              <a:rPr lang="en-US" altLang="ja-JP" sz="2400" dirty="0" err="1">
                <a:solidFill>
                  <a:srgbClr val="5F5F5F"/>
                </a:solidFill>
              </a:rPr>
              <a:t>src</a:t>
            </a:r>
            <a:r>
              <a:rPr lang="en-US" altLang="ja-JP" sz="2400" dirty="0">
                <a:solidFill>
                  <a:srgbClr val="5F5F5F"/>
                </a:solidFill>
              </a:rPr>
              <a:t>/CMakeLists.txt</a:t>
            </a:r>
            <a:r>
              <a:rPr lang="ja-JP" altLang="en-US" sz="2400" dirty="0">
                <a:solidFill>
                  <a:srgbClr val="5F5F5F"/>
                </a:solidFill>
              </a:rPr>
              <a:t>をメモ帳などで開いて編集する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OpenCV</a:t>
            </a:r>
            <a:r>
              <a:rPr lang="ja-JP" altLang="en-US" sz="2000" dirty="0">
                <a:solidFill>
                  <a:srgbClr val="5F5F5F"/>
                </a:solidFill>
              </a:rPr>
              <a:t>のライブラリ使用のための設定を行う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インクルードファイル、ライブラリ等の検出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ライブラリのリンク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CMakeLists.txt</a:t>
            </a:r>
            <a:r>
              <a:rPr lang="ja-JP" altLang="en-US" dirty="0">
                <a:solidFill>
                  <a:srgbClr val="5F5F5F"/>
                </a:solidFill>
              </a:rPr>
              <a:t>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997716-4BF8-44BF-B397-94E543934CDB}"/>
              </a:ext>
            </a:extLst>
          </p:cNvPr>
          <p:cNvSpPr txBox="1"/>
          <p:nvPr/>
        </p:nvSpPr>
        <p:spPr>
          <a:xfrm>
            <a:off x="2124075" y="2618910"/>
            <a:ext cx="4581524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FlipComp.cpp)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${OPENRTM_VERSION_MAJOR}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LESS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2)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B6432C8-1E84-4911-B85D-CB9594349664}"/>
              </a:ext>
            </a:extLst>
          </p:cNvPr>
          <p:cNvCxnSpPr/>
          <p:nvPr/>
        </p:nvCxnSpPr>
        <p:spPr>
          <a:xfrm>
            <a:off x="2231740" y="3348515"/>
            <a:ext cx="28353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4197A9-E4EA-4D91-82E3-3047D04A2279}"/>
              </a:ext>
            </a:extLst>
          </p:cNvPr>
          <p:cNvCxnSpPr/>
          <p:nvPr/>
        </p:nvCxnSpPr>
        <p:spPr>
          <a:xfrm>
            <a:off x="3536885" y="279893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BD539A-931A-4FF3-B19F-0EA13DC41CD2}"/>
              </a:ext>
            </a:extLst>
          </p:cNvPr>
          <p:cNvSpPr txBox="1"/>
          <p:nvPr/>
        </p:nvSpPr>
        <p:spPr>
          <a:xfrm>
            <a:off x="836585" y="4780815"/>
            <a:ext cx="753589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FE01DD72-2B4C-43B1-A8FD-40733483FA23}"/>
              </a:ext>
            </a:extLst>
          </p:cNvPr>
          <p:cNvSpPr/>
          <p:nvPr/>
        </p:nvSpPr>
        <p:spPr>
          <a:xfrm>
            <a:off x="5427095" y="2944246"/>
            <a:ext cx="1890210" cy="430227"/>
          </a:xfrm>
          <a:prstGeom prst="wedgeRoundRectCallout">
            <a:avLst>
              <a:gd name="adj1" fmla="val -63876"/>
              <a:gd name="adj2" fmla="val 153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E106143-D48F-431B-A573-85157E27A6D9}"/>
              </a:ext>
            </a:extLst>
          </p:cNvPr>
          <p:cNvSpPr/>
          <p:nvPr/>
        </p:nvSpPr>
        <p:spPr>
          <a:xfrm>
            <a:off x="4166955" y="4312511"/>
            <a:ext cx="4055841" cy="430227"/>
          </a:xfrm>
          <a:prstGeom prst="wedgeRoundRectCallout">
            <a:avLst>
              <a:gd name="adj1" fmla="val 20102"/>
              <a:gd name="adj2" fmla="val 10617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target_link_libraries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ja-JP" altLang="en-US" dirty="0">
                <a:solidFill>
                  <a:schemeClr val="tx1"/>
                </a:solidFill>
              </a:rPr>
              <a:t>に</a:t>
            </a:r>
            <a:r>
              <a:rPr lang="en-US" altLang="ja-JP" b="1" dirty="0">
                <a:solidFill>
                  <a:schemeClr val="tx1"/>
                </a:solidFill>
              </a:rPr>
              <a:t>${</a:t>
            </a:r>
            <a:r>
              <a:rPr lang="en-US" altLang="ja-JP" b="1" dirty="0" err="1">
                <a:solidFill>
                  <a:schemeClr val="tx1"/>
                </a:solidFill>
              </a:rPr>
              <a:t>OpenCV_LIBS</a:t>
            </a:r>
            <a:r>
              <a:rPr lang="en-US" altLang="ja-JP" b="1" dirty="0">
                <a:solidFill>
                  <a:schemeClr val="tx1"/>
                </a:solidFill>
              </a:rPr>
              <a:t>}</a:t>
            </a:r>
            <a:r>
              <a:rPr lang="ja-JP" altLang="en-US" dirty="0">
                <a:solidFill>
                  <a:schemeClr val="tx1"/>
                </a:solidFill>
              </a:rPr>
              <a:t>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F9F8BB-2C1E-44D7-9A91-A883A746678B}"/>
              </a:ext>
            </a:extLst>
          </p:cNvPr>
          <p:cNvCxnSpPr>
            <a:cxnSpLocks/>
          </p:cNvCxnSpPr>
          <p:nvPr/>
        </p:nvCxnSpPr>
        <p:spPr>
          <a:xfrm>
            <a:off x="6766698" y="5284985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42C1793-3A2E-4BEE-81B2-A86E0BDEB64F}"/>
              </a:ext>
            </a:extLst>
          </p:cNvPr>
          <p:cNvSpPr txBox="1"/>
          <p:nvPr/>
        </p:nvSpPr>
        <p:spPr>
          <a:xfrm>
            <a:off x="646892" y="5744213"/>
            <a:ext cx="7915275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82C32CC-82C9-4D79-ABD3-95FEA757D813}"/>
              </a:ext>
            </a:extLst>
          </p:cNvPr>
          <p:cNvCxnSpPr>
            <a:cxnSpLocks/>
          </p:cNvCxnSpPr>
          <p:nvPr/>
        </p:nvCxnSpPr>
        <p:spPr>
          <a:xfrm>
            <a:off x="6962775" y="6248383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00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スライド番号プレースホルダ 1">
            <a:extLst>
              <a:ext uri="{FF2B5EF4-FFF2-40B4-BE49-F238E27FC236}">
                <a16:creationId xmlns:a16="http://schemas.microsoft.com/office/drawing/2014/main" id="{1C6C42A1-9302-4783-B86E-7A943A83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848A68-0AC0-4659-AB9B-35C22E2C9AD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ja-JP" sz="1400"/>
          </a:p>
        </p:txBody>
      </p:sp>
      <p:sp>
        <p:nvSpPr>
          <p:cNvPr id="79875" name="スライド番号プレースホルダ 3">
            <a:extLst>
              <a:ext uri="{FF2B5EF4-FFF2-40B4-BE49-F238E27FC236}">
                <a16:creationId xmlns:a16="http://schemas.microsoft.com/office/drawing/2014/main" id="{D185B128-1D5E-41D8-957F-E1D86F9AA0B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A22B5C-2387-4072-A6A5-043984E7BBC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ja-JP" sz="1400"/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FE8113-F2C0-47D3-89D7-C5E21739FB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 err="1">
                <a:solidFill>
                  <a:srgbClr val="5F5F5F"/>
                </a:solidFill>
              </a:rPr>
              <a:t>CMake</a:t>
            </a:r>
            <a:r>
              <a:rPr lang="ja-JP" altLang="en-US" sz="2400" dirty="0">
                <a:solidFill>
                  <a:srgbClr val="5F5F5F"/>
                </a:solidFill>
              </a:rPr>
              <a:t>を使用する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ja-JP" altLang="en-US" sz="1400" dirty="0">
                <a:solidFill>
                  <a:srgbClr val="5F5F5F"/>
                </a:solidFill>
              </a:rPr>
              <a:t>右下矢印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と入力して表示された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を起動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コマンドで「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ja-JP" altLang="en-US" sz="1400" dirty="0">
                <a:solidFill>
                  <a:srgbClr val="5F5F5F"/>
                </a:solidFill>
              </a:rPr>
              <a:t>」を入力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79877" name="Rectangle 11">
            <a:extLst>
              <a:ext uri="{FF2B5EF4-FFF2-40B4-BE49-F238E27FC236}">
                <a16:creationId xmlns:a16="http://schemas.microsoft.com/office/drawing/2014/main" id="{9C66AE48-D6C9-430D-A976-866E6D1017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9878" name="図 1">
            <a:extLst>
              <a:ext uri="{FF2B5EF4-FFF2-40B4-BE49-F238E27FC236}">
                <a16:creationId xmlns:a16="http://schemas.microsoft.com/office/drawing/2014/main" id="{3FA7087A-4D06-4447-B84E-1146B28B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159125"/>
            <a:ext cx="2940050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64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>
                <a:solidFill>
                  <a:srgbClr val="5F5F5F"/>
                </a:solidFill>
              </a:rPr>
              <a:t>Windows 8.1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>
              <a:solidFill>
                <a:srgbClr val="5F5F5F"/>
              </a:solidFill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cmake-gui</a:t>
            </a:r>
            <a:r>
              <a:rPr lang="ja-JP" altLang="en-US" dirty="0">
                <a:solidFill>
                  <a:srgbClr val="5F5F5F"/>
                </a:solidFill>
              </a:rPr>
              <a:t>の起動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3558" name="図 1">
            <a:extLst>
              <a:ext uri="{FF2B5EF4-FFF2-40B4-BE49-F238E27FC236}">
                <a16:creationId xmlns:a16="http://schemas.microsoft.com/office/drawing/2014/main" id="{5F8A6BA8-2667-468F-9093-C4D6D5979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24175"/>
            <a:ext cx="253523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図 3">
            <a:extLst>
              <a:ext uri="{FF2B5EF4-FFF2-40B4-BE49-F238E27FC236}">
                <a16:creationId xmlns:a16="http://schemas.microsoft.com/office/drawing/2014/main" id="{BED6D3FF-D6E2-4137-83CE-E1951F65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220913"/>
            <a:ext cx="26955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DBD1FF24-2AA6-4BE5-B0BA-748BEBF11329}"/>
              </a:ext>
            </a:extLst>
          </p:cNvPr>
          <p:cNvSpPr/>
          <p:nvPr/>
        </p:nvSpPr>
        <p:spPr>
          <a:xfrm>
            <a:off x="2651125" y="2638425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C7012CB-A83D-4126-924D-EB8B8FD288C6}"/>
              </a:ext>
            </a:extLst>
          </p:cNvPr>
          <p:cNvSpPr/>
          <p:nvPr/>
        </p:nvSpPr>
        <p:spPr>
          <a:xfrm>
            <a:off x="6121400" y="2660650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62" name="正方形/長方形 8">
            <a:extLst>
              <a:ext uri="{FF2B5EF4-FFF2-40B4-BE49-F238E27FC236}">
                <a16:creationId xmlns:a16="http://schemas.microsoft.com/office/drawing/2014/main" id="{10A0E377-1EB7-4B60-853C-E6657864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1797050"/>
            <a:ext cx="10874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デスクトップ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3" name="正方形/長方形 17">
            <a:extLst>
              <a:ext uri="{FF2B5EF4-FFF2-40B4-BE49-F238E27FC236}">
                <a16:creationId xmlns:a16="http://schemas.microsoft.com/office/drawing/2014/main" id="{635BF28E-2AE7-433D-A573-CA4574C0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5" y="1797050"/>
            <a:ext cx="1135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スタート画面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4" name="正方形/長方形 18">
            <a:extLst>
              <a:ext uri="{FF2B5EF4-FFF2-40B4-BE49-F238E27FC236}">
                <a16:creationId xmlns:a16="http://schemas.microsoft.com/office/drawing/2014/main" id="{68254503-BA0F-4897-A308-4A3ECA652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1781175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chemeClr val="tx1"/>
                </a:solidFill>
              </a:rPr>
              <a:t>アプリビュー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14186B-FD08-45E3-82AF-92A3304B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70" y="2762772"/>
            <a:ext cx="2433030" cy="1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 10</a:t>
            </a:r>
            <a:r>
              <a:rPr lang="ja-JP" altLang="en-US" sz="2000" dirty="0">
                <a:solidFill>
                  <a:srgbClr val="5F5F5F"/>
                </a:solidFill>
              </a:rPr>
              <a:t>、</a:t>
            </a:r>
            <a:r>
              <a:rPr lang="en-US" altLang="ja-JP" sz="2000">
                <a:solidFill>
                  <a:srgbClr val="5F5F5F"/>
                </a:solidFill>
              </a:rPr>
              <a:t>11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B6297F-BA19-45FB-8547-EAFDD5E32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7B9B69-C0F2-4852-BE70-54865F57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34" y="1588296"/>
            <a:ext cx="3143014" cy="4987129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F6105B1-2DC2-4028-AD0A-78C17BECAF42}"/>
              </a:ext>
            </a:extLst>
          </p:cNvPr>
          <p:cNvSpPr/>
          <p:nvPr/>
        </p:nvSpPr>
        <p:spPr>
          <a:xfrm>
            <a:off x="386535" y="5454225"/>
            <a:ext cx="2655295" cy="855095"/>
          </a:xfrm>
          <a:prstGeom prst="wedgeRectCallout">
            <a:avLst>
              <a:gd name="adj1" fmla="val 69415"/>
              <a:gd name="adj2" fmla="val 42450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dirty="0">
                <a:solidFill>
                  <a:schemeClr val="tx1"/>
                </a:solidFill>
              </a:rPr>
              <a:t>左下の「ここに入力して検索」に「</a:t>
            </a:r>
            <a:r>
              <a:rPr lang="en-US" altLang="ja-JP" sz="1800" dirty="0" err="1">
                <a:solidFill>
                  <a:schemeClr val="tx1"/>
                </a:solidFill>
              </a:rPr>
              <a:t>cmake</a:t>
            </a:r>
            <a:r>
              <a:rPr lang="ja-JP" altLang="en-US" sz="1800" dirty="0">
                <a:solidFill>
                  <a:schemeClr val="tx1"/>
                </a:solidFill>
              </a:rPr>
              <a:t>」と入力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3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441EF9-0740-4D16-B4E7-98680206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5" y="2783808"/>
            <a:ext cx="3619667" cy="2850229"/>
          </a:xfrm>
          <a:prstGeom prst="rect">
            <a:avLst/>
          </a:prstGeom>
        </p:spPr>
      </p:pic>
      <p:sp>
        <p:nvSpPr>
          <p:cNvPr id="81922" name="スライド番号プレースホルダ 1">
            <a:extLst>
              <a:ext uri="{FF2B5EF4-FFF2-40B4-BE49-F238E27FC236}">
                <a16:creationId xmlns:a16="http://schemas.microsoft.com/office/drawing/2014/main" id="{78A818D1-0448-4A70-93DE-50CD9561F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A0A761-19C9-4596-A285-230C8AF2CCC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81923" name="スライド番号プレースホルダ 3">
            <a:extLst>
              <a:ext uri="{FF2B5EF4-FFF2-40B4-BE49-F238E27FC236}">
                <a16:creationId xmlns:a16="http://schemas.microsoft.com/office/drawing/2014/main" id="{565FD445-5A32-40A0-B325-DEE297C92C0D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4A7D7B0-B6CD-475A-A14B-62F3466942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81924" name="Rectangle 11">
            <a:extLst>
              <a:ext uri="{FF2B5EF4-FFF2-40B4-BE49-F238E27FC236}">
                <a16:creationId xmlns:a16="http://schemas.microsoft.com/office/drawing/2014/main" id="{08C47F8C-229C-42BB-AB66-63FE6FCA95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D765FA-BD4E-4C2E-BD66-AD395C037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255000" cy="120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CMakeLists.txt</a:t>
            </a:r>
            <a:r>
              <a:rPr lang="ja-JP" altLang="en-US" sz="2400" kern="0" dirty="0">
                <a:solidFill>
                  <a:srgbClr val="5F5F5F"/>
                </a:solidFill>
              </a:rPr>
              <a:t>を</a:t>
            </a: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にドラッグアンドドロップ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CMakeLists.txt</a:t>
            </a:r>
            <a:r>
              <a:rPr lang="ja-JP" altLang="en-US" sz="1800" kern="0" dirty="0">
                <a:solidFill>
                  <a:srgbClr val="5F5F5F"/>
                </a:solidFill>
              </a:rPr>
              <a:t>は</a:t>
            </a:r>
            <a:r>
              <a:rPr lang="en-US" altLang="ja-JP" sz="1800" kern="0" dirty="0">
                <a:solidFill>
                  <a:srgbClr val="5F5F5F"/>
                </a:solidFill>
              </a:rPr>
              <a:t>RTC Builder</a:t>
            </a:r>
            <a:r>
              <a:rPr lang="ja-JP" altLang="en-US" sz="1800" kern="0" dirty="0">
                <a:solidFill>
                  <a:srgbClr val="5F5F5F"/>
                </a:solidFill>
              </a:rPr>
              <a:t>で生成したプロジェクトのフォルダ</a:t>
            </a:r>
            <a:r>
              <a:rPr lang="en-US" altLang="ja-JP" sz="1800" kern="0" dirty="0">
                <a:solidFill>
                  <a:srgbClr val="5F5F5F"/>
                </a:solidFill>
              </a:rPr>
              <a:t>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例： </a:t>
            </a:r>
            <a:r>
              <a:rPr lang="en-US" altLang="ja-JP" sz="1600" kern="0" dirty="0">
                <a:solidFill>
                  <a:srgbClr val="5F5F5F"/>
                </a:solidFill>
              </a:rPr>
              <a:t>C:\workspace\Flip)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ja-JP" altLang="en-US" sz="1600" kern="0" dirty="0">
                <a:solidFill>
                  <a:srgbClr val="5F5F5F"/>
                </a:solidFill>
              </a:rPr>
              <a:t>先ほど編集した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/CMakeLists.txt</a:t>
            </a:r>
            <a:r>
              <a:rPr lang="ja-JP" altLang="en-US" sz="1600" b="1" kern="0" dirty="0">
                <a:solidFill>
                  <a:srgbClr val="5F5F5F"/>
                </a:solidFill>
              </a:rPr>
              <a:t>ではなく</a:t>
            </a:r>
            <a:r>
              <a:rPr lang="ja-JP" altLang="en-US" sz="1600" kern="0" dirty="0">
                <a:solidFill>
                  <a:srgbClr val="5F5F5F"/>
                </a:solidFill>
              </a:rPr>
              <a:t>、一つ上のディレクトリのファイル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AD65C3B-0078-4CD4-87C9-34B1C18A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8" y="2427051"/>
            <a:ext cx="3604586" cy="2624082"/>
          </a:xfrm>
          <a:prstGeom prst="rect">
            <a:avLst/>
          </a:prstGeom>
        </p:spPr>
      </p:pic>
      <p:sp>
        <p:nvSpPr>
          <p:cNvPr id="10" name="矢印: 下カーブ 9">
            <a:extLst>
              <a:ext uri="{FF2B5EF4-FFF2-40B4-BE49-F238E27FC236}">
                <a16:creationId xmlns:a16="http://schemas.microsoft.com/office/drawing/2014/main" id="{DFE8E929-7268-44DE-9BC6-A4C1184BAD11}"/>
              </a:ext>
            </a:extLst>
          </p:cNvPr>
          <p:cNvSpPr/>
          <p:nvPr/>
        </p:nvSpPr>
        <p:spPr>
          <a:xfrm>
            <a:off x="2593769" y="3582221"/>
            <a:ext cx="3359650" cy="64727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E9C8F7-A3A0-4400-B754-D03C34AA8456}"/>
              </a:ext>
            </a:extLst>
          </p:cNvPr>
          <p:cNvSpPr txBox="1"/>
          <p:nvPr/>
        </p:nvSpPr>
        <p:spPr>
          <a:xfrm>
            <a:off x="3512641" y="3085731"/>
            <a:ext cx="1990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/>
              <a:t>ドラッグ＆ドロップ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203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スライド番号プレースホルダ 1">
            <a:extLst>
              <a:ext uri="{FF2B5EF4-FFF2-40B4-BE49-F238E27FC236}">
                <a16:creationId xmlns:a16="http://schemas.microsoft.com/office/drawing/2014/main" id="{C931D5E2-EA04-4DA2-A9B6-AEFB43687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D8F5E4-9359-4626-AA1E-120C9AF8FA5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83971" name="スライド番号プレースホルダ 3">
            <a:extLst>
              <a:ext uri="{FF2B5EF4-FFF2-40B4-BE49-F238E27FC236}">
                <a16:creationId xmlns:a16="http://schemas.microsoft.com/office/drawing/2014/main" id="{ADC7BA6B-4BEB-4DB1-83F8-870DC82EE0F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3176632-F861-4F58-8B33-54E7A7AE2D3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83972" name="Rectangle 11">
            <a:extLst>
              <a:ext uri="{FF2B5EF4-FFF2-40B4-BE49-F238E27FC236}">
                <a16:creationId xmlns:a16="http://schemas.microsoft.com/office/drawing/2014/main" id="{08BEF967-7964-44DF-8172-5501A3E739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F57B34-3206-4816-A4AD-28AE1570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97" y="1159540"/>
            <a:ext cx="6845908" cy="539066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5EEEF09-BB15-4615-A886-824C3636AF7F}"/>
              </a:ext>
            </a:extLst>
          </p:cNvPr>
          <p:cNvSpPr/>
          <p:nvPr/>
        </p:nvSpPr>
        <p:spPr>
          <a:xfrm>
            <a:off x="1371497" y="2023127"/>
            <a:ext cx="6080823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01FE03B-E08B-4E24-9888-E7D8D89D94B1}"/>
              </a:ext>
            </a:extLst>
          </p:cNvPr>
          <p:cNvSpPr/>
          <p:nvPr/>
        </p:nvSpPr>
        <p:spPr>
          <a:xfrm>
            <a:off x="2876963" y="2753925"/>
            <a:ext cx="4570362" cy="945105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ソリューションファイル等を生成するフォルダを指定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例：</a:t>
            </a:r>
            <a:r>
              <a:rPr lang="en-US" altLang="ja-JP" dirty="0">
                <a:solidFill>
                  <a:srgbClr val="0070C0"/>
                </a:solidFill>
              </a:rPr>
              <a:t>C:/workspace/Flip/build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ドラッグアンドドロップした場合は後ろに「</a:t>
            </a:r>
            <a:r>
              <a:rPr lang="en-US" altLang="ja-JP" dirty="0">
                <a:solidFill>
                  <a:schemeClr val="tx1"/>
                </a:solidFill>
              </a:rPr>
              <a:t>/build</a:t>
            </a:r>
            <a:r>
              <a:rPr lang="ja-JP" altLang="en-US" dirty="0">
                <a:solidFill>
                  <a:schemeClr val="tx1"/>
                </a:solidFill>
              </a:rPr>
              <a:t>を追加」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何かトラブルが発生した場合はこのフォルダを削除する</a:t>
            </a:r>
          </a:p>
        </p:txBody>
      </p:sp>
    </p:spTree>
    <p:extLst>
      <p:ext uri="{BB962C8B-B14F-4D97-AF65-F5344CB8AC3E}">
        <p14:creationId xmlns:p14="http://schemas.microsoft.com/office/powerpoint/2010/main" val="426279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スライド番号プレースホルダ 1">
            <a:extLst>
              <a:ext uri="{FF2B5EF4-FFF2-40B4-BE49-F238E27FC236}">
                <a16:creationId xmlns:a16="http://schemas.microsoft.com/office/drawing/2014/main" id="{37088E61-AD62-441E-ADFA-84857D115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2FA997-FBBF-4424-8D8A-3DB23DFD5FE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86019" name="スライド番号プレースホルダ 3">
            <a:extLst>
              <a:ext uri="{FF2B5EF4-FFF2-40B4-BE49-F238E27FC236}">
                <a16:creationId xmlns:a16="http://schemas.microsoft.com/office/drawing/2014/main" id="{A0B9D586-C880-45ED-9722-131E393BB18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9C0BD8F-744A-4749-9FBE-180522E56DA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86020" name="Rectangle 11">
            <a:extLst>
              <a:ext uri="{FF2B5EF4-FFF2-40B4-BE49-F238E27FC236}">
                <a16:creationId xmlns:a16="http://schemas.microsoft.com/office/drawing/2014/main" id="{DA9FA7E0-79FB-4A9C-9671-B08096D3D3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516F95-3174-4068-B2E0-58D5F6A1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033845"/>
            <a:ext cx="4174307" cy="328696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03676A-E9D3-4A74-A170-6CC7581FD533}"/>
              </a:ext>
            </a:extLst>
          </p:cNvPr>
          <p:cNvSpPr/>
          <p:nvPr/>
        </p:nvSpPr>
        <p:spPr>
          <a:xfrm>
            <a:off x="195335" y="3712410"/>
            <a:ext cx="453136" cy="17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5DEDE4A-3B4A-4C16-8ED2-099ADA00F4E4}"/>
              </a:ext>
            </a:extLst>
          </p:cNvPr>
          <p:cNvSpPr/>
          <p:nvPr/>
        </p:nvSpPr>
        <p:spPr>
          <a:xfrm>
            <a:off x="157498" y="4239725"/>
            <a:ext cx="3296097" cy="865188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Configure</a:t>
            </a:r>
            <a:r>
              <a:rPr kumimoji="1" lang="ja-JP" altLang="en-US" dirty="0">
                <a:solidFill>
                  <a:schemeClr val="tx1"/>
                </a:solidFill>
              </a:rPr>
              <a:t>ボタンを押す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コンパイルに必要な情報の収集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必要なライブラリの検出など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を行う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AF7BE2D-5D91-48DD-87A7-F63BB92B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95838"/>
            <a:ext cx="3261643" cy="1348857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7E52E50F-FC1F-415A-8F4C-A535DAB4FDA9}"/>
              </a:ext>
            </a:extLst>
          </p:cNvPr>
          <p:cNvSpPr/>
          <p:nvPr/>
        </p:nvSpPr>
        <p:spPr>
          <a:xfrm>
            <a:off x="4941100" y="4392125"/>
            <a:ext cx="3530277" cy="588121"/>
          </a:xfrm>
          <a:prstGeom prst="wedgeRoundRectCallout">
            <a:avLst>
              <a:gd name="adj1" fmla="val 2764"/>
              <a:gd name="adj2" fmla="val -8136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Build</a:t>
            </a:r>
            <a:r>
              <a:rPr kumimoji="1" lang="ja-JP" altLang="en-US" dirty="0">
                <a:solidFill>
                  <a:schemeClr val="tx1"/>
                </a:solidFill>
              </a:rPr>
              <a:t>フォルダが存在しない場合は作成するかどうか確認してくるため「</a:t>
            </a:r>
            <a:r>
              <a:rPr kumimoji="1" lang="en-US" altLang="ja-JP" dirty="0">
                <a:solidFill>
                  <a:schemeClr val="tx1"/>
                </a:solidFill>
              </a:rPr>
              <a:t>Yes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</a:p>
        </p:txBody>
      </p:sp>
    </p:spTree>
    <p:extLst>
      <p:ext uri="{BB962C8B-B14F-4D97-AF65-F5344CB8AC3E}">
        <p14:creationId xmlns:p14="http://schemas.microsoft.com/office/powerpoint/2010/main" val="16444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16CD4CD-A8FC-4B25-A189-96AB88C7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15" y="2663915"/>
            <a:ext cx="3825572" cy="3314987"/>
          </a:xfrm>
          <a:prstGeom prst="rect">
            <a:avLst/>
          </a:prstGeom>
        </p:spPr>
      </p:pic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3.14</a:t>
            </a:r>
            <a:r>
              <a:rPr lang="ja-JP" altLang="en-US" dirty="0">
                <a:solidFill>
                  <a:srgbClr val="5F5F5F"/>
                </a:solidFill>
              </a:rPr>
              <a:t>以降の場合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C75E6F-7AF9-4CBD-B525-4C9950D60BF8}"/>
              </a:ext>
            </a:extLst>
          </p:cNvPr>
          <p:cNvSpPr/>
          <p:nvPr/>
        </p:nvSpPr>
        <p:spPr>
          <a:xfrm>
            <a:off x="1601671" y="1763814"/>
            <a:ext cx="5490609" cy="1026609"/>
          </a:xfrm>
          <a:prstGeom prst="wedgeRectCallout">
            <a:avLst>
              <a:gd name="adj1" fmla="val -11608"/>
              <a:gd name="adj2" fmla="val 117885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ビルド環境の設定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Visual Studio 2019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16 2019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kumimoji="1" lang="en-US" altLang="ja-JP" sz="1800" dirty="0">
                <a:solidFill>
                  <a:schemeClr val="tx1"/>
                </a:solidFill>
              </a:rPr>
              <a:t>Visual Studio 2022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17 2022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4387111-C14D-44A7-824C-3B90A749B221}"/>
              </a:ext>
            </a:extLst>
          </p:cNvPr>
          <p:cNvSpPr/>
          <p:nvPr/>
        </p:nvSpPr>
        <p:spPr>
          <a:xfrm>
            <a:off x="3851920" y="6166455"/>
            <a:ext cx="2970329" cy="408970"/>
          </a:xfrm>
          <a:prstGeom prst="wedgeRectCallout">
            <a:avLst>
              <a:gd name="adj1" fmla="val -2225"/>
              <a:gd name="adj2" fmla="val -105964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設定後、</a:t>
            </a:r>
            <a:r>
              <a:rPr lang="en-US" altLang="ja-JP" sz="1800" dirty="0">
                <a:solidFill>
                  <a:schemeClr val="tx1"/>
                </a:solidFill>
              </a:rPr>
              <a:t>Finish</a:t>
            </a:r>
            <a:r>
              <a:rPr lang="ja-JP" altLang="en-US" sz="1800" dirty="0">
                <a:solidFill>
                  <a:schemeClr val="tx1"/>
                </a:solidFill>
              </a:rPr>
              <a:t>ボタンを押す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0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3.13</a:t>
            </a:r>
            <a:r>
              <a:rPr lang="ja-JP" altLang="en-US" dirty="0">
                <a:solidFill>
                  <a:srgbClr val="5F5F5F"/>
                </a:solidFill>
              </a:rPr>
              <a:t>以前の場合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5075D0-4FD7-4A9E-A59B-AEF6691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496112"/>
            <a:ext cx="4699246" cy="4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BDB58E38-D6F7-4B01-9B64-99D735B92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43181F-F275-40C1-9246-BE457895C26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6FD137C1-6342-4CE1-87DA-892C8AB15AB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E53793A-1C55-4FF8-BCF1-755E863B13C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C5F890FC-7263-4A5A-9C96-D77C6D0D43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RTC Builder</a:t>
            </a:r>
            <a:r>
              <a:rPr lang="ja-JP" altLang="en-US" sz="2400" dirty="0">
                <a:solidFill>
                  <a:srgbClr val="5F5F5F"/>
                </a:solidFill>
              </a:rPr>
              <a:t>によるソースコード等のひな型の作成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ソースコードの編集、ビルド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CMake</a:t>
            </a:r>
            <a:r>
              <a:rPr lang="ja-JP" altLang="en-US" sz="16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ソースコードの編集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Flip.h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 Flip.cpp</a:t>
            </a:r>
            <a:r>
              <a:rPr lang="ja-JP" altLang="en-US" sz="1600" dirty="0">
                <a:solidFill>
                  <a:srgbClr val="5F5F5F"/>
                </a:solidFill>
              </a:rPr>
              <a:t>の編集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 err="1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Code::Blocks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システムエディタによる</a:t>
            </a: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システム作成、動作確認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</a:t>
            </a:r>
            <a:r>
              <a:rPr lang="ja-JP" altLang="en-US" sz="2000" dirty="0">
                <a:solidFill>
                  <a:srgbClr val="5F5F5F"/>
                </a:solidFill>
              </a:rPr>
              <a:t>システム作成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データポート接続、コンフィギュレーションパラメータ設定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9FC9F259-4472-4103-AD57-4B7329D2A4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全体の手順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BA45E9-CF7D-46AF-AA0B-7BB74946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168184"/>
            <a:ext cx="5985665" cy="4865319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75DD09A-853B-42EC-9850-390658C5AC4C}"/>
              </a:ext>
            </a:extLst>
          </p:cNvPr>
          <p:cNvSpPr/>
          <p:nvPr/>
        </p:nvSpPr>
        <p:spPr>
          <a:xfrm>
            <a:off x="2029939" y="6121705"/>
            <a:ext cx="3596733" cy="315035"/>
          </a:xfrm>
          <a:prstGeom prst="wedgeRoundRectCallout">
            <a:avLst>
              <a:gd name="adj1" fmla="val -32820"/>
              <a:gd name="adj2" fmla="val -1152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Configure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5BF6BB8-326A-487F-9D52-5318EB9E00CD}"/>
              </a:ext>
            </a:extLst>
          </p:cNvPr>
          <p:cNvCxnSpPr/>
          <p:nvPr/>
        </p:nvCxnSpPr>
        <p:spPr>
          <a:xfrm>
            <a:off x="1717524" y="5814265"/>
            <a:ext cx="112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3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8CFF2792-A522-4F26-8116-8C99919C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5" y="1202970"/>
            <a:ext cx="5953565" cy="48392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F5255D-AEF4-48CF-89B7-9309510897CE}"/>
              </a:ext>
            </a:extLst>
          </p:cNvPr>
          <p:cNvSpPr/>
          <p:nvPr/>
        </p:nvSpPr>
        <p:spPr>
          <a:xfrm>
            <a:off x="1620721" y="5088826"/>
            <a:ext cx="630070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A90084C-A535-4441-939E-DA3BF3A811CE}"/>
              </a:ext>
            </a:extLst>
          </p:cNvPr>
          <p:cNvSpPr/>
          <p:nvPr/>
        </p:nvSpPr>
        <p:spPr>
          <a:xfrm>
            <a:off x="965135" y="6113796"/>
            <a:ext cx="3870430" cy="315035"/>
          </a:xfrm>
          <a:prstGeom prst="wedgeRoundRectCallout">
            <a:avLst>
              <a:gd name="adj1" fmla="val -27407"/>
              <a:gd name="adj2" fmla="val -112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Generating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5DF16B5-CD2E-44E5-820F-95C71377621B}"/>
              </a:ext>
            </a:extLst>
          </p:cNvPr>
          <p:cNvSpPr/>
          <p:nvPr/>
        </p:nvSpPr>
        <p:spPr>
          <a:xfrm>
            <a:off x="1620721" y="4518903"/>
            <a:ext cx="3870430" cy="315035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Generate</a:t>
            </a:r>
            <a:r>
              <a:rPr lang="ja-JP" altLang="en-US" dirty="0">
                <a:solidFill>
                  <a:schemeClr val="tx1"/>
                </a:solidFill>
              </a:rPr>
              <a:t>ボタンを押してファイルを生成する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CA1D7E5-7DA0-47B5-9F80-D88CB258A0C5}"/>
              </a:ext>
            </a:extLst>
          </p:cNvPr>
          <p:cNvCxnSpPr>
            <a:cxnSpLocks/>
          </p:cNvCxnSpPr>
          <p:nvPr/>
        </p:nvCxnSpPr>
        <p:spPr>
          <a:xfrm>
            <a:off x="1044273" y="5827805"/>
            <a:ext cx="9624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90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9700881B-3D41-4F4A-AB09-F1830762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20788"/>
            <a:ext cx="5953565" cy="483922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27CB73-E092-402C-B3D5-A3F01CAD1EAA}"/>
              </a:ext>
            </a:extLst>
          </p:cNvPr>
          <p:cNvSpPr/>
          <p:nvPr/>
        </p:nvSpPr>
        <p:spPr>
          <a:xfrm>
            <a:off x="2582254" y="5088826"/>
            <a:ext cx="710555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691E8E-DB50-4152-AA92-FA7C0B6E91A8}"/>
              </a:ext>
            </a:extLst>
          </p:cNvPr>
          <p:cNvSpPr/>
          <p:nvPr/>
        </p:nvSpPr>
        <p:spPr>
          <a:xfrm>
            <a:off x="2456765" y="4151267"/>
            <a:ext cx="2591239" cy="528778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Open Project</a:t>
            </a:r>
            <a:r>
              <a:rPr lang="ja-JP" altLang="en-US" dirty="0">
                <a:solidFill>
                  <a:schemeClr val="tx1"/>
                </a:solidFill>
              </a:rPr>
              <a:t>をクリックすると、</a:t>
            </a:r>
            <a:r>
              <a:rPr lang="en-US" altLang="ja-JP" dirty="0">
                <a:solidFill>
                  <a:schemeClr val="tx1"/>
                </a:solidFill>
              </a:rPr>
              <a:t>Visual Studio</a:t>
            </a:r>
            <a:r>
              <a:rPr lang="ja-JP" altLang="en-US" dirty="0">
                <a:solidFill>
                  <a:schemeClr val="tx1"/>
                </a:solidFill>
              </a:rPr>
              <a:t>が起動する。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81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74D87802-9564-4C46-85B1-135D1F4F0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E5112588-B2E8-4DF5-8EE4-0A7AE980984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6D63E9F1-683C-4E41-8658-A60BCCC74B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E84150-9A52-4404-9948-632007B06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3452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のバージョンが古い場合は「</a:t>
            </a:r>
            <a:r>
              <a:rPr lang="en-US" altLang="ja-JP" sz="2400" kern="0" dirty="0">
                <a:solidFill>
                  <a:srgbClr val="5F5F5F"/>
                </a:solidFill>
              </a:rPr>
              <a:t>Open Project</a:t>
            </a:r>
            <a:r>
              <a:rPr lang="ja-JP" altLang="en-US" sz="2400" kern="0" dirty="0">
                <a:solidFill>
                  <a:srgbClr val="5F5F5F"/>
                </a:solidFill>
              </a:rPr>
              <a:t>」ボタンがないため、ファイルをダブルクリックして開く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>
                <a:solidFill>
                  <a:srgbClr val="5F5F5F"/>
                </a:solidFill>
              </a:rPr>
              <a:t>Flip.sln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 err="1">
                <a:solidFill>
                  <a:srgbClr val="5F5F5F"/>
                </a:solidFill>
              </a:rPr>
              <a:t>Flip.cbp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2166" name="図 1">
            <a:extLst>
              <a:ext uri="{FF2B5EF4-FFF2-40B4-BE49-F238E27FC236}">
                <a16:creationId xmlns:a16="http://schemas.microsoft.com/office/drawing/2014/main" id="{0DB6E99C-96F1-4E14-80B1-7E3ECEF6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4" y="3113965"/>
            <a:ext cx="3424238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図 1">
            <a:extLst>
              <a:ext uri="{FF2B5EF4-FFF2-40B4-BE49-F238E27FC236}">
                <a16:creationId xmlns:a16="http://schemas.microsoft.com/office/drawing/2014/main" id="{7A05077E-D84F-4644-A394-707D2DBA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3155707"/>
            <a:ext cx="4100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043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スライド番号プレースホルダ 1">
            <a:extLst>
              <a:ext uri="{FF2B5EF4-FFF2-40B4-BE49-F238E27FC236}">
                <a16:creationId xmlns:a16="http://schemas.microsoft.com/office/drawing/2014/main" id="{E0117C86-F5FD-46D9-9B0B-2602DF61C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8B638E-579C-4F70-9CCE-EC53EC780A6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4211" name="スライド番号プレースホルダ 3">
            <a:extLst>
              <a:ext uri="{FF2B5EF4-FFF2-40B4-BE49-F238E27FC236}">
                <a16:creationId xmlns:a16="http://schemas.microsoft.com/office/drawing/2014/main" id="{F4210875-69BC-4754-BF46-35BDDD4636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D5D000F-8ADB-4E7C-9552-BD791C0C5D69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4212" name="Rectangle 11">
            <a:extLst>
              <a:ext uri="{FF2B5EF4-FFF2-40B4-BE49-F238E27FC236}">
                <a16:creationId xmlns:a16="http://schemas.microsoft.com/office/drawing/2014/main" id="{E8A45685-D9CD-4A73-9B8E-EA6B328EAA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22F53B-DD95-48C0-A3B1-66CE1075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Windows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Ubuntu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4214" name="図 1">
            <a:extLst>
              <a:ext uri="{FF2B5EF4-FFF2-40B4-BE49-F238E27FC236}">
                <a16:creationId xmlns:a16="http://schemas.microsoft.com/office/drawing/2014/main" id="{AF47230D-0EC3-45FB-A58A-FB204CA7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3024188"/>
            <a:ext cx="42576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8E2D5BD-EEB2-47AD-A8AC-4B81CFEC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" y="3039022"/>
            <a:ext cx="4548630" cy="27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6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スライド番号プレースホルダ 1">
            <a:extLst>
              <a:ext uri="{FF2B5EF4-FFF2-40B4-BE49-F238E27FC236}">
                <a16:creationId xmlns:a16="http://schemas.microsoft.com/office/drawing/2014/main" id="{CB2DD865-042D-4AC1-82F5-0F750B56B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9F6FE7-3F5E-4629-BE99-3B38D701150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6259" name="スライド番号プレースホルダ 3">
            <a:extLst>
              <a:ext uri="{FF2B5EF4-FFF2-40B4-BE49-F238E27FC236}">
                <a16:creationId xmlns:a16="http://schemas.microsoft.com/office/drawing/2014/main" id="{86B0A8B8-089A-4D5F-A107-F67BC3852C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CD7E72-B4CD-4B3B-B4D6-3CF137DDE26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6260" name="Rectangle 11">
            <a:extLst>
              <a:ext uri="{FF2B5EF4-FFF2-40B4-BE49-F238E27FC236}">
                <a16:creationId xmlns:a16="http://schemas.microsoft.com/office/drawing/2014/main" id="{FD353657-828C-4D1C-9BA9-412A29A455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FE479E-CCBB-4602-BAB3-B93BC9B44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DCE83EA-63C5-4849-9F96-D1E99BC9C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4430FA-BD19-4373-AC72-B92116256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1873250"/>
            <a:ext cx="190976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96265" name="図 2">
            <a:extLst>
              <a:ext uri="{FF2B5EF4-FFF2-40B4-BE49-F238E27FC236}">
                <a16:creationId xmlns:a16="http://schemas.microsoft.com/office/drawing/2014/main" id="{55C2BD42-9DFA-4078-BEA1-78D06F223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239963"/>
            <a:ext cx="3990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D6791BD-C31C-4929-8571-DD54BCDA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F11869-8C95-4144-A747-D2FD4DDF825F}"/>
              </a:ext>
            </a:extLst>
          </p:cNvPr>
          <p:cNvSpPr/>
          <p:nvPr/>
        </p:nvSpPr>
        <p:spPr>
          <a:xfrm>
            <a:off x="836585" y="4102289"/>
            <a:ext cx="333098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5CA88BB-32DA-46A4-89B5-C959B4B93AC9}"/>
              </a:ext>
            </a:extLst>
          </p:cNvPr>
          <p:cNvSpPr/>
          <p:nvPr/>
        </p:nvSpPr>
        <p:spPr>
          <a:xfrm>
            <a:off x="543960" y="4443508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 err="1">
                <a:solidFill>
                  <a:schemeClr val="tx1"/>
                </a:solidFill>
              </a:rPr>
              <a:t>Flip.h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235850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2C5552F-E6BF-495F-AD89-7E4B6DBCBEB3}"/>
              </a:ext>
            </a:extLst>
          </p:cNvPr>
          <p:cNvSpPr txBox="1"/>
          <p:nvPr/>
        </p:nvSpPr>
        <p:spPr>
          <a:xfrm>
            <a:off x="1942151" y="3323094"/>
            <a:ext cx="4719637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private_attribute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private_operation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変換前画像を格納する変数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変換後画像を格納する変数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77681-CDDE-43AD-98C8-BE3AF02B3BE6}"/>
              </a:ext>
            </a:extLst>
          </p:cNvPr>
          <p:cNvSpPr txBox="1"/>
          <p:nvPr/>
        </p:nvSpPr>
        <p:spPr>
          <a:xfrm>
            <a:off x="1786415" y="1645230"/>
            <a:ext cx="529657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//OpenCV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のヘッダーファイルをインクルード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component_description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8306" name="スライド番号プレースホルダ 1">
            <a:extLst>
              <a:ext uri="{FF2B5EF4-FFF2-40B4-BE49-F238E27FC236}">
                <a16:creationId xmlns:a16="http://schemas.microsoft.com/office/drawing/2014/main" id="{187EEFE8-FE78-449B-ACEC-C2F5726D4F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B75E2E-1C0C-477F-B91E-8F61665BB63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8307" name="スライド番号プレースホルダ 3">
            <a:extLst>
              <a:ext uri="{FF2B5EF4-FFF2-40B4-BE49-F238E27FC236}">
                <a16:creationId xmlns:a16="http://schemas.microsoft.com/office/drawing/2014/main" id="{2A917A7F-D0B1-4C3D-A502-8F73A31D4B89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D90D8D-E579-48B6-95FB-0E3576AA09E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8308" name="Rectangle 11">
            <a:extLst>
              <a:ext uri="{FF2B5EF4-FFF2-40B4-BE49-F238E27FC236}">
                <a16:creationId xmlns:a16="http://schemas.microsoft.com/office/drawing/2014/main" id="{FD3C5666-1210-45AC-9B53-4DED823014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63FA14-3929-4E51-AC34-500C0900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27B34FF-3B02-42B9-8546-8E703F621DF7}"/>
              </a:ext>
            </a:extLst>
          </p:cNvPr>
          <p:cNvCxnSpPr>
            <a:cxnSpLocks/>
          </p:cNvCxnSpPr>
          <p:nvPr/>
        </p:nvCxnSpPr>
        <p:spPr>
          <a:xfrm>
            <a:off x="1871700" y="2573905"/>
            <a:ext cx="29253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0D36E28-9DA8-4F89-9A87-F1F02AB16CC3}"/>
              </a:ext>
            </a:extLst>
          </p:cNvPr>
          <p:cNvSpPr/>
          <p:nvPr/>
        </p:nvSpPr>
        <p:spPr>
          <a:xfrm>
            <a:off x="5120873" y="2338495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35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004B42F-7C82-4360-807F-E92BDDFFD9AF}"/>
              </a:ext>
            </a:extLst>
          </p:cNvPr>
          <p:cNvCxnSpPr>
            <a:cxnSpLocks/>
          </p:cNvCxnSpPr>
          <p:nvPr/>
        </p:nvCxnSpPr>
        <p:spPr>
          <a:xfrm>
            <a:off x="2276745" y="5544235"/>
            <a:ext cx="19352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D0BF328-3794-4A98-AE79-45D16D75B989}"/>
              </a:ext>
            </a:extLst>
          </p:cNvPr>
          <p:cNvCxnSpPr>
            <a:cxnSpLocks/>
          </p:cNvCxnSpPr>
          <p:nvPr/>
        </p:nvCxnSpPr>
        <p:spPr>
          <a:xfrm>
            <a:off x="2231740" y="6174305"/>
            <a:ext cx="2350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DC03F403-A713-4938-AED1-4974581D8A53}"/>
              </a:ext>
            </a:extLst>
          </p:cNvPr>
          <p:cNvSpPr/>
          <p:nvPr/>
        </p:nvSpPr>
        <p:spPr>
          <a:xfrm>
            <a:off x="4531726" y="5189706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271</a:t>
            </a:r>
            <a:r>
              <a:rPr lang="ja-JP" altLang="en-US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27435078-2292-475A-ADC9-A5148A1957F8}"/>
              </a:ext>
            </a:extLst>
          </p:cNvPr>
          <p:cNvSpPr/>
          <p:nvPr/>
        </p:nvSpPr>
        <p:spPr>
          <a:xfrm>
            <a:off x="4918086" y="5878692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274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61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スライド番号プレースホルダ 1">
            <a:extLst>
              <a:ext uri="{FF2B5EF4-FFF2-40B4-BE49-F238E27FC236}">
                <a16:creationId xmlns:a16="http://schemas.microsoft.com/office/drawing/2014/main" id="{8C7EA6DB-CC66-4466-A5AB-B4B4B1CFA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25E72B-6818-4252-A709-357F4526E7D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100355" name="スライド番号プレースホルダ 3">
            <a:extLst>
              <a:ext uri="{FF2B5EF4-FFF2-40B4-BE49-F238E27FC236}">
                <a16:creationId xmlns:a16="http://schemas.microsoft.com/office/drawing/2014/main" id="{8115BD60-7938-4527-8E41-C6E0DB6CCA4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7A13257-A936-482C-A58B-E7FA6AB3247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100356" name="Rectangle 11">
            <a:extLst>
              <a:ext uri="{FF2B5EF4-FFF2-40B4-BE49-F238E27FC236}">
                <a16:creationId xmlns:a16="http://schemas.microsoft.com/office/drawing/2014/main" id="{6D47705E-D934-4B02-97B9-13B851B7B5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8F7688-3BE2-4350-BE94-386602C87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詳細は</a:t>
            </a:r>
            <a:r>
              <a:rPr lang="en-US" altLang="ja-JP" sz="1400" kern="0" dirty="0">
                <a:solidFill>
                  <a:srgbClr val="5F5F5F"/>
                </a:solidFill>
              </a:rPr>
              <a:t>WEB</a:t>
            </a:r>
            <a:r>
              <a:rPr lang="ja-JP" altLang="en-US" sz="1400" kern="0" dirty="0">
                <a:solidFill>
                  <a:srgbClr val="5F5F5F"/>
                </a:solidFill>
              </a:rPr>
              <a:t>ページの資料を参考にしてください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9CABC7-3ABA-485C-94B0-D71BF953C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FB9D207-D512-4D9A-ACE1-A31F23414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550" y="1873250"/>
            <a:ext cx="19097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100361" name="図 1">
            <a:extLst>
              <a:ext uri="{FF2B5EF4-FFF2-40B4-BE49-F238E27FC236}">
                <a16:creationId xmlns:a16="http://schemas.microsoft.com/office/drawing/2014/main" id="{32F74756-0E35-48EF-A858-58B16FDE9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160588"/>
            <a:ext cx="3910012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190296-05FC-4778-B1A0-429F556F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94CB7E-9287-41A6-BECD-D1C0FE044546}"/>
              </a:ext>
            </a:extLst>
          </p:cNvPr>
          <p:cNvSpPr/>
          <p:nvPr/>
        </p:nvSpPr>
        <p:spPr>
          <a:xfrm>
            <a:off x="741335" y="4365439"/>
            <a:ext cx="455290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56B45E2-ADAC-4499-9640-5E1826753D3D}"/>
              </a:ext>
            </a:extLst>
          </p:cNvPr>
          <p:cNvSpPr/>
          <p:nvPr/>
        </p:nvSpPr>
        <p:spPr>
          <a:xfrm>
            <a:off x="633970" y="5032000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>
                <a:solidFill>
                  <a:schemeClr val="tx1"/>
                </a:solidFill>
              </a:rPr>
              <a:t>Flip.cpp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133959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スライド番号プレースホルダ 1">
            <a:extLst>
              <a:ext uri="{FF2B5EF4-FFF2-40B4-BE49-F238E27FC236}">
                <a16:creationId xmlns:a16="http://schemas.microsoft.com/office/drawing/2014/main" id="{E20B5225-5E66-4C69-B7AD-917C4790C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29499-32CC-473C-B63E-CE445AB4062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102403" name="スライド番号プレースホルダ 3">
            <a:extLst>
              <a:ext uri="{FF2B5EF4-FFF2-40B4-BE49-F238E27FC236}">
                <a16:creationId xmlns:a16="http://schemas.microsoft.com/office/drawing/2014/main" id="{42135BF8-8B3B-4C43-B5A9-6C485A4CAD8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E32C8-8B63-499B-B997-A3D5893CD71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102404" name="Rectangle 11">
            <a:extLst>
              <a:ext uri="{FF2B5EF4-FFF2-40B4-BE49-F238E27FC236}">
                <a16:creationId xmlns:a16="http://schemas.microsoft.com/office/drawing/2014/main" id="{D6D34546-6B19-4F03-8968-29D4C46064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C05D44-BB18-4E2C-97F1-94FB5C86A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160469-EC3A-4592-A1B1-1C5158C87DC2}"/>
              </a:ext>
            </a:extLst>
          </p:cNvPr>
          <p:cNvSpPr txBox="1"/>
          <p:nvPr/>
        </p:nvSpPr>
        <p:spPr>
          <a:xfrm>
            <a:off x="732520" y="1538790"/>
            <a:ext cx="78447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の画面サイズの初期化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1E4C7A-0155-4B64-8EC5-34148A562826}"/>
              </a:ext>
            </a:extLst>
          </p:cNvPr>
          <p:cNvSpPr/>
          <p:nvPr/>
        </p:nvSpPr>
        <p:spPr>
          <a:xfrm>
            <a:off x="971600" y="2115626"/>
            <a:ext cx="3600400" cy="887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2626E1-4ADC-4C35-A737-8FF6815FF241}"/>
              </a:ext>
            </a:extLst>
          </p:cNvPr>
          <p:cNvSpPr/>
          <p:nvPr/>
        </p:nvSpPr>
        <p:spPr>
          <a:xfrm>
            <a:off x="4684420" y="2382776"/>
            <a:ext cx="2047819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EE6BFA-7D4E-4C2D-86A5-0405DC098D5C}"/>
              </a:ext>
            </a:extLst>
          </p:cNvPr>
          <p:cNvSpPr txBox="1"/>
          <p:nvPr/>
        </p:nvSpPr>
        <p:spPr>
          <a:xfrm>
            <a:off x="732520" y="3692017"/>
            <a:ext cx="812006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DC7AEFA-316B-4EE6-920D-3C7E54A61B20}"/>
              </a:ext>
            </a:extLst>
          </p:cNvPr>
          <p:cNvSpPr/>
          <p:nvPr/>
        </p:nvSpPr>
        <p:spPr>
          <a:xfrm>
            <a:off x="1026579" y="4221621"/>
            <a:ext cx="3950465" cy="1753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7AA2070-63B3-4ECD-8C1D-BAD58DCD5B30}"/>
              </a:ext>
            </a:extLst>
          </p:cNvPr>
          <p:cNvSpPr/>
          <p:nvPr/>
        </p:nvSpPr>
        <p:spPr>
          <a:xfrm>
            <a:off x="5202070" y="4896612"/>
            <a:ext cx="225025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onDeactivated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43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スライド番号プレースホルダ 1">
            <a:extLst>
              <a:ext uri="{FF2B5EF4-FFF2-40B4-BE49-F238E27FC236}">
                <a16:creationId xmlns:a16="http://schemas.microsoft.com/office/drawing/2014/main" id="{4C98B03E-0D65-44A3-96E7-222A3B900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B5A450-CF19-4937-B47A-2C9B31D43EB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104451" name="スライド番号プレースホルダ 3">
            <a:extLst>
              <a:ext uri="{FF2B5EF4-FFF2-40B4-BE49-F238E27FC236}">
                <a16:creationId xmlns:a16="http://schemas.microsoft.com/office/drawing/2014/main" id="{13E126F1-4607-4B80-AD3B-A0081E42FCC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D4941E5-9076-4ED6-AD94-F3A13D5B012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104452" name="Rectangle 11">
            <a:extLst>
              <a:ext uri="{FF2B5EF4-FFF2-40B4-BE49-F238E27FC236}">
                <a16:creationId xmlns:a16="http://schemas.microsoft.com/office/drawing/2014/main" id="{F12A69C7-4D7E-47E5-9121-0B5D88D55A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1E862C-AE71-4047-8701-7645DCF9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567C85-FB36-4C53-9077-9C33E4B2AC86}"/>
              </a:ext>
            </a:extLst>
          </p:cNvPr>
          <p:cNvSpPr txBox="1"/>
          <p:nvPr/>
        </p:nvSpPr>
        <p:spPr>
          <a:xfrm>
            <a:off x="787143" y="1576915"/>
            <a:ext cx="7205237" cy="52168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新しいデータのチェック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99FB01A-C6A5-49F6-AB02-AEFF5F75835A}"/>
              </a:ext>
            </a:extLst>
          </p:cNvPr>
          <p:cNvSpPr/>
          <p:nvPr/>
        </p:nvSpPr>
        <p:spPr>
          <a:xfrm>
            <a:off x="926595" y="1898829"/>
            <a:ext cx="6795755" cy="4536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5A638F0-F371-4063-9351-DECC10C3B49C}"/>
              </a:ext>
            </a:extLst>
          </p:cNvPr>
          <p:cNvSpPr/>
          <p:nvPr/>
        </p:nvSpPr>
        <p:spPr>
          <a:xfrm>
            <a:off x="5821905" y="5606224"/>
            <a:ext cx="2133600" cy="430227"/>
          </a:xfrm>
          <a:prstGeom prst="wedgeRoundRectCallout">
            <a:avLst>
              <a:gd name="adj1" fmla="val -22051"/>
              <a:gd name="adj2" fmla="val -820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onExecute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4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番号プレースホルダー 3">
            <a:extLst>
              <a:ext uri="{FF2B5EF4-FFF2-40B4-BE49-F238E27FC236}">
                <a16:creationId xmlns:a16="http://schemas.microsoft.com/office/drawing/2014/main" id="{C366DBE6-0B40-4FFC-8EAA-4F0285D2A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4BE412-D4CA-41FA-A90C-69E1A971091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CE2EB4E-E330-46F2-8C18-C119CB4E6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コンポーネント開発ツール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B2E0AF-CE82-4C60-AA5A-15E328B8F8CB}"/>
              </a:ext>
            </a:extLst>
          </p:cNvPr>
          <p:cNvSpPr txBox="1"/>
          <p:nvPr/>
        </p:nvSpPr>
        <p:spPr>
          <a:xfrm>
            <a:off x="507365" y="2425929"/>
            <a:ext cx="848361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6498" name="スライド番号プレースホルダ 1">
            <a:extLst>
              <a:ext uri="{FF2B5EF4-FFF2-40B4-BE49-F238E27FC236}">
                <a16:creationId xmlns:a16="http://schemas.microsoft.com/office/drawing/2014/main" id="{9C1A331E-D559-4B59-9D4C-4539B2F9A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66DBA9-D630-4427-8F69-B6CE551C98A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6499" name="スライド番号プレースホルダ 3">
            <a:extLst>
              <a:ext uri="{FF2B5EF4-FFF2-40B4-BE49-F238E27FC236}">
                <a16:creationId xmlns:a16="http://schemas.microsoft.com/office/drawing/2014/main" id="{A4EF7771-47E1-4BE6-ADC0-A22BBC83C1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01C4948-46D1-43C0-B76E-43B3F0609D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6500" name="Rectangle 11">
            <a:extLst>
              <a:ext uri="{FF2B5EF4-FFF2-40B4-BE49-F238E27FC236}">
                <a16:creationId xmlns:a16="http://schemas.microsoft.com/office/drawing/2014/main" id="{C68964D9-94DD-4714-82EE-0D35A0FD5B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3E7CEE5-6C8B-40CC-99F1-CC6D5BB2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データを読み込む手順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A9859A4-0344-4B4B-B13D-EF7DBC406ACB}"/>
              </a:ext>
            </a:extLst>
          </p:cNvPr>
          <p:cNvSpPr/>
          <p:nvPr/>
        </p:nvSpPr>
        <p:spPr>
          <a:xfrm>
            <a:off x="1792169" y="1809211"/>
            <a:ext cx="4995555" cy="430227"/>
          </a:xfrm>
          <a:prstGeom prst="wedgeRoundRectCallout">
            <a:avLst>
              <a:gd name="adj1" fmla="val -30789"/>
              <a:gd name="adj2" fmla="val 840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isNew</a:t>
            </a:r>
            <a:r>
              <a:rPr kumimoji="1" lang="ja-JP" altLang="en-US" dirty="0">
                <a:solidFill>
                  <a:schemeClr val="tx1"/>
                </a:solidFill>
              </a:rPr>
              <a:t>関数で新規に書き込まれたデータが存在するかを確認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F063123-B308-486F-9361-822DEC0CB220}"/>
              </a:ext>
            </a:extLst>
          </p:cNvPr>
          <p:cNvSpPr/>
          <p:nvPr/>
        </p:nvSpPr>
        <p:spPr>
          <a:xfrm>
            <a:off x="3483372" y="2349500"/>
            <a:ext cx="2480465" cy="430227"/>
          </a:xfrm>
          <a:prstGeom prst="wedgeRoundRectCallout">
            <a:avLst>
              <a:gd name="adj1" fmla="val -67076"/>
              <a:gd name="adj2" fmla="val 552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関数でデータ読み込み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31AF5BC-D95C-483D-8B79-9E12FD2B0E7A}"/>
              </a:ext>
            </a:extLst>
          </p:cNvPr>
          <p:cNvSpPr/>
          <p:nvPr/>
        </p:nvSpPr>
        <p:spPr>
          <a:xfrm>
            <a:off x="2658820" y="2889789"/>
            <a:ext cx="5918443" cy="390205"/>
          </a:xfrm>
          <a:prstGeom prst="wedgeRoundRectCallout">
            <a:avLst>
              <a:gd name="adj1" fmla="val -52866"/>
              <a:gd name="adj2" fmla="val 509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</a:t>
            </a:r>
            <a:r>
              <a:rPr lang="ja-JP" altLang="en-US" dirty="0">
                <a:solidFill>
                  <a:schemeClr val="tx1"/>
                </a:solidFill>
              </a:rPr>
              <a:t>を呼び出した時点で、変数</a:t>
            </a:r>
            <a:r>
              <a:rPr lang="en-US" altLang="ja-JP" dirty="0" err="1">
                <a:solidFill>
                  <a:schemeClr val="tx1"/>
                </a:solidFill>
              </a:rPr>
              <a:t>m_originalImage</a:t>
            </a:r>
            <a:r>
              <a:rPr lang="ja-JP" altLang="en-US" dirty="0">
                <a:solidFill>
                  <a:schemeClr val="tx1"/>
                </a:solidFill>
              </a:rPr>
              <a:t>にデータが格納される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9DC5912-B484-4AB7-B627-FA97F53CABD1}"/>
              </a:ext>
            </a:extLst>
          </p:cNvPr>
          <p:cNvSpPr/>
          <p:nvPr/>
        </p:nvSpPr>
        <p:spPr>
          <a:xfrm>
            <a:off x="1792169" y="5697710"/>
            <a:ext cx="4995555" cy="520318"/>
          </a:xfrm>
          <a:prstGeom prst="wedgeRoundRectCallout">
            <a:avLst>
              <a:gd name="adj1" fmla="val -31031"/>
              <a:gd name="adj2" fmla="val -8759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</a:t>
            </a:r>
            <a:r>
              <a:rPr kumimoji="1" lang="en-US" altLang="ja-JP" dirty="0" err="1">
                <a:solidFill>
                  <a:schemeClr val="tx1"/>
                </a:solidFill>
              </a:rPr>
              <a:t>ameraImage</a:t>
            </a:r>
            <a:r>
              <a:rPr kumimoji="1" lang="ja-JP" altLang="en-US" dirty="0">
                <a:solidFill>
                  <a:schemeClr val="tx1"/>
                </a:solidFill>
              </a:rPr>
              <a:t>型は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に画像データ、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に画像高さが格納されているため、これを利用する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2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スライド番号プレースホルダ 1">
            <a:extLst>
              <a:ext uri="{FF2B5EF4-FFF2-40B4-BE49-F238E27FC236}">
                <a16:creationId xmlns:a16="http://schemas.microsoft.com/office/drawing/2014/main" id="{DE100D28-BA9E-4EE0-9040-7BE63DFAD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7573B-6E06-46DC-873C-87F512792F2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8547" name="スライド番号プレースホルダ 3">
            <a:extLst>
              <a:ext uri="{FF2B5EF4-FFF2-40B4-BE49-F238E27FC236}">
                <a16:creationId xmlns:a16="http://schemas.microsoft.com/office/drawing/2014/main" id="{42E6BEF4-AEC1-41C0-9F70-666FD604819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C0179A4-6328-4264-928D-C17BF63FF62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8548" name="Rectangle 11">
            <a:extLst>
              <a:ext uri="{FF2B5EF4-FFF2-40B4-BE49-F238E27FC236}">
                <a16:creationId xmlns:a16="http://schemas.microsoft.com/office/drawing/2014/main" id="{A885FE32-09C9-4E7F-AC79-959A564680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969842E-CA95-4B63-AE37-4D6C7D2E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データを書き込む手順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960581-BDC4-435B-8483-8A0DB62EF770}"/>
              </a:ext>
            </a:extLst>
          </p:cNvPr>
          <p:cNvSpPr txBox="1"/>
          <p:nvPr/>
        </p:nvSpPr>
        <p:spPr>
          <a:xfrm>
            <a:off x="104321" y="2583091"/>
            <a:ext cx="895599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006DC4E3-A31B-48E8-B411-C0F6589D157B}"/>
              </a:ext>
            </a:extLst>
          </p:cNvPr>
          <p:cNvSpPr/>
          <p:nvPr/>
        </p:nvSpPr>
        <p:spPr>
          <a:xfrm>
            <a:off x="3892483" y="2070208"/>
            <a:ext cx="4705470" cy="494406"/>
          </a:xfrm>
          <a:prstGeom prst="wedgeRoundRectCallout">
            <a:avLst>
              <a:gd name="adj1" fmla="val -17823"/>
              <a:gd name="adj2" fmla="val 8624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補足：コンフィギュレーションパラメータを変更すると対応する変数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en-US" altLang="ja-JP" dirty="0" err="1">
                <a:solidFill>
                  <a:schemeClr val="tx1"/>
                </a:solidFill>
              </a:rPr>
              <a:t>m_flipMode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  <a:r>
              <a:rPr kumimoji="1" lang="ja-JP" altLang="en-US" dirty="0">
                <a:solidFill>
                  <a:schemeClr val="tx1"/>
                </a:solidFill>
              </a:rPr>
              <a:t>に値が格納される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E6E8672-F7C5-4DF4-9A4F-8E39D1D7933B}"/>
              </a:ext>
            </a:extLst>
          </p:cNvPr>
          <p:cNvSpPr/>
          <p:nvPr/>
        </p:nvSpPr>
        <p:spPr>
          <a:xfrm>
            <a:off x="4445728" y="3750792"/>
            <a:ext cx="4565376" cy="512884"/>
          </a:xfrm>
          <a:prstGeom prst="wedgeRoundRectCallout">
            <a:avLst>
              <a:gd name="adj1" fmla="val -54015"/>
              <a:gd name="adj2" fmla="val 527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変数</a:t>
            </a:r>
            <a:r>
              <a:rPr lang="en-US" altLang="ja-JP" dirty="0" err="1">
                <a:solidFill>
                  <a:schemeClr val="tx1"/>
                </a:solidFill>
              </a:rPr>
              <a:t>m_flippedImage</a:t>
            </a:r>
            <a:r>
              <a:rPr lang="ja-JP" altLang="en-US" dirty="0">
                <a:solidFill>
                  <a:schemeClr val="tx1"/>
                </a:solidFill>
              </a:rPr>
              <a:t>の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に画像データをコピーする。</a:t>
            </a:r>
            <a:r>
              <a:rPr lang="en-US" altLang="ja-JP" dirty="0">
                <a:solidFill>
                  <a:schemeClr val="tx1"/>
                </a:solidFill>
              </a:rPr>
              <a:t>※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に画像高さは設定済み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06572A8-E55B-46E0-AB47-0476683EBC47}"/>
              </a:ext>
            </a:extLst>
          </p:cNvPr>
          <p:cNvSpPr/>
          <p:nvPr/>
        </p:nvSpPr>
        <p:spPr>
          <a:xfrm>
            <a:off x="1871700" y="5260747"/>
            <a:ext cx="2430270" cy="512884"/>
          </a:xfrm>
          <a:prstGeom prst="wedgeRoundRectCallout">
            <a:avLst>
              <a:gd name="adj1" fmla="val -13586"/>
              <a:gd name="adj2" fmla="val -623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write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関数でデータ書き込み</a:t>
            </a:r>
          </a:p>
        </p:txBody>
      </p:sp>
    </p:spTree>
    <p:extLst>
      <p:ext uri="{BB962C8B-B14F-4D97-AF65-F5344CB8AC3E}">
        <p14:creationId xmlns:p14="http://schemas.microsoft.com/office/powerpoint/2010/main" val="3558367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スライド番号プレースホルダ 1">
            <a:extLst>
              <a:ext uri="{FF2B5EF4-FFF2-40B4-BE49-F238E27FC236}">
                <a16:creationId xmlns:a16="http://schemas.microsoft.com/office/drawing/2014/main" id="{1E06E4D0-9BD7-4F2E-A4D2-B1EB28959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CFE4AA-C7D9-40CE-9BE0-D4B01DE844B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10595" name="スライド番号プレースホルダ 3">
            <a:extLst>
              <a:ext uri="{FF2B5EF4-FFF2-40B4-BE49-F238E27FC236}">
                <a16:creationId xmlns:a16="http://schemas.microsoft.com/office/drawing/2014/main" id="{F10BC482-4996-4FB2-9397-15EA26E9470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6320322-24B0-4C91-83B1-4E4907F59CD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10596" name="Rectangle 11">
            <a:extLst>
              <a:ext uri="{FF2B5EF4-FFF2-40B4-BE49-F238E27FC236}">
                <a16:creationId xmlns:a16="http://schemas.microsoft.com/office/drawing/2014/main" id="{AAC956A3-A0BE-489E-904F-D85F7DE790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ソースコードのコンパイル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E50B905-C8D6-454A-94B6-90411CC39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344613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7931F1-E04C-48C8-B324-694FF627A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850" y="1331913"/>
            <a:ext cx="19097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6582D1-3B05-4946-BC2B-7C2DACF89918}"/>
              </a:ext>
            </a:extLst>
          </p:cNvPr>
          <p:cNvSpPr/>
          <p:nvPr/>
        </p:nvSpPr>
        <p:spPr>
          <a:xfrm>
            <a:off x="12700" y="4457700"/>
            <a:ext cx="8805863" cy="1274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成功した場合、実行ファイルが生成される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フォルダ内に</a:t>
            </a:r>
            <a:r>
              <a:rPr lang="en-US" altLang="ja-JP" sz="1600" kern="0" dirty="0">
                <a:solidFill>
                  <a:srgbClr val="5F5F5F"/>
                </a:solidFill>
              </a:rPr>
              <a:t>FlipComp.exe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フォルダに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FlipComp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10601" name="図 2">
            <a:extLst>
              <a:ext uri="{FF2B5EF4-FFF2-40B4-BE49-F238E27FC236}">
                <a16:creationId xmlns:a16="http://schemas.microsoft.com/office/drawing/2014/main" id="{8E8C93AF-EC85-4DB1-8043-7F98E407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835150"/>
            <a:ext cx="4206875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8D1C7A6-0420-44CE-8F1C-8289ED2B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07" y="1907147"/>
            <a:ext cx="4224569" cy="191181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5AC10FC-A960-4C42-B6C1-695FC5007406}"/>
              </a:ext>
            </a:extLst>
          </p:cNvPr>
          <p:cNvSpPr/>
          <p:nvPr/>
        </p:nvSpPr>
        <p:spPr>
          <a:xfrm>
            <a:off x="1863504" y="1988840"/>
            <a:ext cx="2500483" cy="193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027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スライド番号プレースホルダー 3">
            <a:extLst>
              <a:ext uri="{FF2B5EF4-FFF2-40B4-BE49-F238E27FC236}">
                <a16:creationId xmlns:a16="http://schemas.microsoft.com/office/drawing/2014/main" id="{DD530143-E822-49C8-9E57-3464C4BDE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48FEED-ECBC-4898-B3F8-67CD71C9BA3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4DF2AE4-EEB3-4C48-B292-A95ABD80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システム構築支援ツール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System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Editor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スライド番号プレースホルダ 1">
            <a:extLst>
              <a:ext uri="{FF2B5EF4-FFF2-40B4-BE49-F238E27FC236}">
                <a16:creationId xmlns:a16="http://schemas.microsoft.com/office/drawing/2014/main" id="{EFAD6171-7BDA-4724-A415-9C179910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44307-0347-46D2-BF26-1BA5CCE5ACC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13667" name="スライド番号プレースホルダ 3">
            <a:extLst>
              <a:ext uri="{FF2B5EF4-FFF2-40B4-BE49-F238E27FC236}">
                <a16:creationId xmlns:a16="http://schemas.microsoft.com/office/drawing/2014/main" id="{169B43DA-F5DF-4BF2-88D5-8090B14DF1D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3158F9-2653-4BFC-97BB-98EC3A73933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5F2FBF96-0A07-4104-A762-EDAB0D28BF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RTC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GUI</a:t>
            </a:r>
            <a:r>
              <a:rPr lang="ja-JP" altLang="en-US" sz="2000" dirty="0">
                <a:solidFill>
                  <a:srgbClr val="5F5F5F"/>
                </a:solidFill>
              </a:rPr>
              <a:t>で操作するためのツール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データポート、サービスポートの接続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アクティブ化、非アクティブ化、リセット、終了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実行コンテキストの操作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実行周期変更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実行コンテキストの関連付け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複合化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マネージャから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を起動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作成した</a:t>
            </a:r>
            <a:r>
              <a:rPr lang="en-US" altLang="ja-JP" sz="1600" dirty="0">
                <a:solidFill>
                  <a:srgbClr val="5F5F5F"/>
                </a:solidFill>
              </a:rPr>
              <a:t>RT</a:t>
            </a:r>
            <a:r>
              <a:rPr lang="ja-JP" altLang="en-US" sz="1600" dirty="0">
                <a:solidFill>
                  <a:srgbClr val="5F5F5F"/>
                </a:solidFill>
              </a:rPr>
              <a:t>システムの保存、復元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13669" name="Rectangle 11">
            <a:extLst>
              <a:ext uri="{FF2B5EF4-FFF2-40B4-BE49-F238E27FC236}">
                <a16:creationId xmlns:a16="http://schemas.microsoft.com/office/drawing/2014/main" id="{0A4BBB97-0871-4CB2-B56A-42A08EAB04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</a:p>
        </p:txBody>
      </p:sp>
      <p:pic>
        <p:nvPicPr>
          <p:cNvPr id="113670" name="図 1">
            <a:extLst>
              <a:ext uri="{FF2B5EF4-FFF2-40B4-BE49-F238E27FC236}">
                <a16:creationId xmlns:a16="http://schemas.microsoft.com/office/drawing/2014/main" id="{7CB1D237-881E-4ED8-8810-832C9649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609975"/>
            <a:ext cx="445611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136F971-F4E1-4191-BD8C-E11D9852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8" y="2031995"/>
            <a:ext cx="3337849" cy="3779848"/>
          </a:xfrm>
          <a:prstGeom prst="rect">
            <a:avLst/>
          </a:prstGeom>
        </p:spPr>
      </p:pic>
      <p:sp>
        <p:nvSpPr>
          <p:cNvPr id="115714" name="スライド番号プレースホルダ 1">
            <a:extLst>
              <a:ext uri="{FF2B5EF4-FFF2-40B4-BE49-F238E27FC236}">
                <a16:creationId xmlns:a16="http://schemas.microsoft.com/office/drawing/2014/main" id="{E44B245C-1CB1-463E-8327-122F3E80F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25F19A-295D-4819-B4FF-17F2DAE972C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5715" name="スライド番号プレースホルダ 3">
            <a:extLst>
              <a:ext uri="{FF2B5EF4-FFF2-40B4-BE49-F238E27FC236}">
                <a16:creationId xmlns:a16="http://schemas.microsoft.com/office/drawing/2014/main" id="{48262869-7065-47E9-BC90-C50D88578AC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42B88E0-F021-40CF-8FB8-495BC27E0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5716" name="Rectangle 11">
            <a:extLst>
              <a:ext uri="{FF2B5EF4-FFF2-40B4-BE49-F238E27FC236}">
                <a16:creationId xmlns:a16="http://schemas.microsoft.com/office/drawing/2014/main" id="{06106DCB-986C-4C54-B3C2-6C17A5102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D2F82044-E5BD-4A87-A4A5-19C70813E6C6}"/>
              </a:ext>
            </a:extLst>
          </p:cNvPr>
          <p:cNvSpPr/>
          <p:nvPr/>
        </p:nvSpPr>
        <p:spPr>
          <a:xfrm>
            <a:off x="4671786" y="3175399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0F57D70-95D6-4A88-9B07-5E215CE4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4DEC009-1465-4633-8CCA-CD10168091A8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EA6E64-E157-4E00-9851-77054658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4D4FC9-3A1D-4C1A-98A6-94F7A5BF34C1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056A933-D4D6-4741-98AA-55DCC845FC1A}"/>
              </a:ext>
            </a:extLst>
          </p:cNvPr>
          <p:cNvSpPr/>
          <p:nvPr/>
        </p:nvSpPr>
        <p:spPr>
          <a:xfrm>
            <a:off x="5468856" y="3685591"/>
            <a:ext cx="3516394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RTCSystem</a:t>
            </a:r>
            <a:r>
              <a:rPr lang="en-US" altLang="ja-JP" dirty="0" err="1">
                <a:solidFill>
                  <a:schemeClr val="tx1"/>
                </a:solidFill>
              </a:rPr>
              <a:t>Editor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B917BF8-993B-40BD-85C6-467A69080780}"/>
              </a:ext>
            </a:extLst>
          </p:cNvPr>
          <p:cNvSpPr/>
          <p:nvPr/>
        </p:nvSpPr>
        <p:spPr>
          <a:xfrm>
            <a:off x="5554863" y="3203414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スライド番号プレースホルダ 1">
            <a:extLst>
              <a:ext uri="{FF2B5EF4-FFF2-40B4-BE49-F238E27FC236}">
                <a16:creationId xmlns:a16="http://schemas.microsoft.com/office/drawing/2014/main" id="{8705040B-DBB2-487E-8F97-C6BE8C9AD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592B2-E33F-4749-BEB4-30D3CAD6E8A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ja-JP" sz="1400"/>
          </a:p>
        </p:txBody>
      </p:sp>
      <p:sp>
        <p:nvSpPr>
          <p:cNvPr id="117763" name="スライド番号プレースホルダ 3">
            <a:extLst>
              <a:ext uri="{FF2B5EF4-FFF2-40B4-BE49-F238E27FC236}">
                <a16:creationId xmlns:a16="http://schemas.microsoft.com/office/drawing/2014/main" id="{2C84176F-53E2-486A-A457-ECE44E2862D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53F7FCE-8CBE-48EF-A732-F6DC5CA855C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ja-JP" sz="1400"/>
          </a:p>
        </p:txBody>
      </p:sp>
      <p:sp>
        <p:nvSpPr>
          <p:cNvPr id="117764" name="Rectangle 11">
            <a:extLst>
              <a:ext uri="{FF2B5EF4-FFF2-40B4-BE49-F238E27FC236}">
                <a16:creationId xmlns:a16="http://schemas.microsoft.com/office/drawing/2014/main" id="{9C8ABF95-6E7A-4828-900D-6F9A206FF7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の画面構成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17765" name="図 3">
            <a:extLst>
              <a:ext uri="{FF2B5EF4-FFF2-40B4-BE49-F238E27FC236}">
                <a16:creationId xmlns:a16="http://schemas.microsoft.com/office/drawing/2014/main" id="{217C611A-19A3-4A31-9FCE-877066558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8413"/>
            <a:ext cx="868838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19F2E6-80B7-42F0-B316-15424F03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81" y="4296150"/>
            <a:ext cx="4600829" cy="229329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49277F-7B6C-4EC4-8102-C947412B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21" y="4611742"/>
            <a:ext cx="4190621" cy="1776459"/>
          </a:xfrm>
          <a:prstGeom prst="rect">
            <a:avLst/>
          </a:prstGeom>
        </p:spPr>
      </p:pic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オブジェクトを名前で管理するサービス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RTC</a:t>
            </a:r>
            <a:r>
              <a:rPr lang="ja-JP" altLang="en-US" sz="1800" dirty="0">
                <a:solidFill>
                  <a:srgbClr val="5F5F5F"/>
                </a:solidFill>
              </a:rPr>
              <a:t>を一意の名前で登録する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RT System Editor</a:t>
            </a:r>
            <a:r>
              <a:rPr lang="ja-JP" altLang="en-US" sz="1600" dirty="0">
                <a:solidFill>
                  <a:srgbClr val="5F5F5F"/>
                </a:solidFill>
              </a:rPr>
              <a:t>等のツールはネームサーバーから名前で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の参照を取得する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ED92D7-891C-4176-8FF6-E3B34A386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6063"/>
            <a:ext cx="79152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21863" name="図 2">
            <a:extLst>
              <a:ext uri="{FF2B5EF4-FFF2-40B4-BE49-F238E27FC236}">
                <a16:creationId xmlns:a16="http://schemas.microsoft.com/office/drawing/2014/main" id="{EB7BB686-273C-4A52-929B-25257AA77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493838"/>
            <a:ext cx="4894262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0F78C655-E45F-4FE3-9A39-24D3C250D150}"/>
              </a:ext>
            </a:extLst>
          </p:cNvPr>
          <p:cNvSpPr/>
          <p:nvPr/>
        </p:nvSpPr>
        <p:spPr>
          <a:xfrm>
            <a:off x="3851920" y="483052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E3F63D2-AB49-47C2-A95B-4EAAB6FB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1" y="4449261"/>
            <a:ext cx="3505504" cy="2126164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93B2B4A-DBFE-4FBD-A4BD-BD574CEB0D7A}"/>
              </a:ext>
            </a:extLst>
          </p:cNvPr>
          <p:cNvSpPr/>
          <p:nvPr/>
        </p:nvSpPr>
        <p:spPr>
          <a:xfrm>
            <a:off x="414429" y="5634037"/>
            <a:ext cx="2943506" cy="1084115"/>
          </a:xfrm>
          <a:prstGeom prst="wedgeRoundRectCallout">
            <a:avLst>
              <a:gd name="adj1" fmla="val 12316"/>
              <a:gd name="adj2" fmla="val -582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ネームサーバー起動ボタンを押す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5E114A-B9E3-4BEE-B1C4-13F8DBE4B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5" y="5956175"/>
            <a:ext cx="718156" cy="718156"/>
          </a:xfrm>
          <a:prstGeom prst="rect">
            <a:avLst/>
          </a:prstGeom>
        </p:spPr>
      </p:pic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DF2701BD-15CD-443C-B3A8-E0D60222DB52}"/>
              </a:ext>
            </a:extLst>
          </p:cNvPr>
          <p:cNvSpPr/>
          <p:nvPr/>
        </p:nvSpPr>
        <p:spPr>
          <a:xfrm>
            <a:off x="5167556" y="6200978"/>
            <a:ext cx="2943506" cy="599872"/>
          </a:xfrm>
          <a:prstGeom prst="wedgeRoundRectCallout">
            <a:avLst>
              <a:gd name="adj1" fmla="val -42206"/>
              <a:gd name="adj2" fmla="val -660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左側のビューに「</a:t>
            </a:r>
            <a:r>
              <a:rPr lang="en-US" altLang="ja-JP" dirty="0">
                <a:solidFill>
                  <a:schemeClr val="tx1"/>
                </a:solidFill>
              </a:rPr>
              <a:t>localhost</a:t>
            </a:r>
            <a:r>
              <a:rPr lang="ja-JP" altLang="en-US" dirty="0">
                <a:solidFill>
                  <a:schemeClr val="tx1"/>
                </a:solidFill>
              </a:rPr>
              <a:t>」が追加されていたら接続成功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OpenRTM-aist 1.1.2</a:t>
            </a:r>
            <a:r>
              <a:rPr lang="ja-JP" altLang="en-US" sz="2000" dirty="0">
                <a:solidFill>
                  <a:srgbClr val="5F5F5F"/>
                </a:solidFill>
              </a:rPr>
              <a:t>以前の手順</a:t>
            </a:r>
            <a:endParaRPr lang="en-US" altLang="ja-JP" sz="8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DFE0954-DBAA-42E4-BA68-E0319AE2E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55520"/>
            <a:ext cx="7915275" cy="229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1.1.2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Tools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600" dirty="0">
                <a:solidFill>
                  <a:srgbClr val="5F5F5F"/>
                </a:solidFill>
              </a:rPr>
              <a:t>(</a:t>
            </a:r>
            <a:r>
              <a:rPr lang="ja-JP" altLang="en-US" sz="1600" dirty="0">
                <a:solidFill>
                  <a:srgbClr val="5F5F5F"/>
                </a:solidFill>
              </a:rPr>
              <a:t>右下矢印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1.1.2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400" dirty="0">
                <a:solidFill>
                  <a:srgbClr val="5F5F5F"/>
                </a:solidFill>
              </a:rPr>
              <a:t>と入力して起動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</a:t>
            </a:r>
            <a:r>
              <a:rPr lang="en-US" altLang="ja-JP" sz="1600" kern="0" dirty="0" err="1">
                <a:solidFill>
                  <a:srgbClr val="5F5F5F"/>
                </a:solidFill>
              </a:rPr>
              <a:t>rtm</a:t>
            </a:r>
            <a:r>
              <a:rPr lang="en-US" altLang="ja-JP" sz="1600" kern="0" dirty="0">
                <a:solidFill>
                  <a:srgbClr val="5F5F5F"/>
                </a:solidFill>
              </a:rPr>
              <a:t>-naming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3" name="図 4">
            <a:extLst>
              <a:ext uri="{FF2B5EF4-FFF2-40B4-BE49-F238E27FC236}">
                <a16:creationId xmlns:a16="http://schemas.microsoft.com/office/drawing/2014/main" id="{81A5279C-5405-40A9-904D-8CB091B4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02" y="4350334"/>
            <a:ext cx="3504218" cy="144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図 2">
            <a:extLst>
              <a:ext uri="{FF2B5EF4-FFF2-40B4-BE49-F238E27FC236}">
                <a16:creationId xmlns:a16="http://schemas.microsoft.com/office/drawing/2014/main" id="{04A6B4F3-2F55-4EC6-8E47-7A41FD3F0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89" y="4335637"/>
            <a:ext cx="2829771" cy="139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1">
            <a:extLst>
              <a:ext uri="{FF2B5EF4-FFF2-40B4-BE49-F238E27FC236}">
                <a16:creationId xmlns:a16="http://schemas.microsoft.com/office/drawing/2014/main" id="{8A9883A8-C066-48EF-A6A4-AB4F28D01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" y="4413296"/>
            <a:ext cx="2152274" cy="137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1CBF2FAA-CA63-4EB1-B9D2-AB7B297619F8}"/>
              </a:ext>
            </a:extLst>
          </p:cNvPr>
          <p:cNvSpPr/>
          <p:nvPr/>
        </p:nvSpPr>
        <p:spPr>
          <a:xfrm>
            <a:off x="2404432" y="4745166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65BEDF09-608B-48A0-B192-F223C1DE3AA2}"/>
              </a:ext>
            </a:extLst>
          </p:cNvPr>
          <p:cNvSpPr/>
          <p:nvPr/>
        </p:nvSpPr>
        <p:spPr>
          <a:xfrm>
            <a:off x="5562110" y="4737163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9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番号プレースホルダ 1">
            <a:extLst>
              <a:ext uri="{FF2B5EF4-FFF2-40B4-BE49-F238E27FC236}">
                <a16:creationId xmlns:a16="http://schemas.microsoft.com/office/drawing/2014/main" id="{44116134-38EE-4F5E-91EC-0CF1FE48B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E646E9-8288-4584-85A8-CA8B256807B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59" name="スライド番号プレースホルダ 3">
            <a:extLst>
              <a:ext uri="{FF2B5EF4-FFF2-40B4-BE49-F238E27FC236}">
                <a16:creationId xmlns:a16="http://schemas.microsoft.com/office/drawing/2014/main" id="{128A0DAD-3A6B-4DE0-A8C2-FB261853544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7443DE1-B296-4AEC-BEC4-01C455872C4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7456C551-5151-4BEB-B7FA-852DE16226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2913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コンポーネントのプロファイル情報を入力し，ソースコード等のひな型を生成するツール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Java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Lua</a:t>
            </a:r>
            <a:r>
              <a:rPr lang="ja-JP" altLang="en-US" sz="1600" dirty="0">
                <a:solidFill>
                  <a:srgbClr val="5F5F5F"/>
                </a:solidFill>
              </a:rPr>
              <a:t>のソースコードを出力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9461" name="Rectangle 11">
            <a:extLst>
              <a:ext uri="{FF2B5EF4-FFF2-40B4-BE49-F238E27FC236}">
                <a16:creationId xmlns:a16="http://schemas.microsoft.com/office/drawing/2014/main" id="{151F394F-FEEC-4F6E-BB07-D93CF12027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</a:p>
        </p:txBody>
      </p:sp>
      <p:pic>
        <p:nvPicPr>
          <p:cNvPr id="19462" name="図 1">
            <a:extLst>
              <a:ext uri="{FF2B5EF4-FFF2-40B4-BE49-F238E27FC236}">
                <a16:creationId xmlns:a16="http://schemas.microsoft.com/office/drawing/2014/main" id="{C461069C-EC39-42E2-9799-B9DD1723C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30450"/>
            <a:ext cx="75152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ネームサーバーを起動する</a:t>
            </a:r>
            <a:endParaRPr lang="en-US" altLang="ja-JP" sz="1600" kern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FF0000"/>
                </a:solidFill>
              </a:rPr>
              <a:t>(</a:t>
            </a:r>
            <a:r>
              <a:rPr lang="ja-JP" altLang="en-US" sz="1600" kern="0" dirty="0">
                <a:solidFill>
                  <a:srgbClr val="FF0000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FF0000"/>
                </a:solidFill>
              </a:rPr>
              <a:t>)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フォルダ内に</a:t>
            </a: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FlipComp.exe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フォルダに</a:t>
            </a:r>
            <a:r>
              <a:rPr lang="en-US" altLang="ja-JP" sz="1600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FlipComp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9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4106" y="50367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br>
              <a:rPr lang="en-US" altLang="ja-JP" sz="3600" dirty="0">
                <a:solidFill>
                  <a:srgbClr val="5F5F5F"/>
                </a:solidFill>
              </a:rPr>
            </a:br>
            <a:r>
              <a:rPr lang="en-US" altLang="ja-JP" sz="3600" dirty="0">
                <a:solidFill>
                  <a:srgbClr val="5F5F5F"/>
                </a:solidFill>
              </a:rPr>
              <a:t>(Windows 10)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6ECB05-B979-418B-B91E-3255CEBD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" y="2042667"/>
            <a:ext cx="3764533" cy="3265156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D0935016-0BF4-4408-9160-C45009E3AC79}"/>
              </a:ext>
            </a:extLst>
          </p:cNvPr>
          <p:cNvSpPr/>
          <p:nvPr/>
        </p:nvSpPr>
        <p:spPr>
          <a:xfrm>
            <a:off x="116505" y="5515185"/>
            <a:ext cx="3960439" cy="617484"/>
          </a:xfrm>
          <a:prstGeom prst="wedgeRoundRectCallout">
            <a:avLst>
              <a:gd name="adj1" fmla="val -31427"/>
              <a:gd name="adj2" fmla="val -766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画面左下の「ここに入力して検索」に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C++_OpenCV-Examples</a:t>
            </a:r>
            <a:r>
              <a:rPr lang="ja-JP" altLang="en-US" dirty="0">
                <a:solidFill>
                  <a:schemeClr val="tx1"/>
                </a:solidFill>
              </a:rPr>
              <a:t>」と入力して検索する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6B896E-5E22-4D8C-B136-2B4CD94F0D63}"/>
              </a:ext>
            </a:extLst>
          </p:cNvPr>
          <p:cNvSpPr/>
          <p:nvPr/>
        </p:nvSpPr>
        <p:spPr>
          <a:xfrm>
            <a:off x="116505" y="5082238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1C9A2C-630E-4B55-AA2B-984861B82EEE}"/>
              </a:ext>
            </a:extLst>
          </p:cNvPr>
          <p:cNvSpPr/>
          <p:nvPr/>
        </p:nvSpPr>
        <p:spPr>
          <a:xfrm>
            <a:off x="116505" y="2393747"/>
            <a:ext cx="1170130" cy="360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58F1DDD9-CF13-4840-8C73-9E914AA958C4}"/>
              </a:ext>
            </a:extLst>
          </p:cNvPr>
          <p:cNvSpPr/>
          <p:nvPr/>
        </p:nvSpPr>
        <p:spPr>
          <a:xfrm>
            <a:off x="3963069" y="306896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B4A9237-B8A7-49F4-B4F9-DA1037A62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86" y="2343321"/>
            <a:ext cx="4259782" cy="296970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4F6A4D1D-0924-4552-8D85-14BBF045B94E}"/>
              </a:ext>
            </a:extLst>
          </p:cNvPr>
          <p:cNvSpPr/>
          <p:nvPr/>
        </p:nvSpPr>
        <p:spPr>
          <a:xfrm>
            <a:off x="4810186" y="5515185"/>
            <a:ext cx="3960439" cy="617484"/>
          </a:xfrm>
          <a:prstGeom prst="wedgeRoundRectCallout">
            <a:avLst>
              <a:gd name="adj1" fmla="val -15171"/>
              <a:gd name="adj2" fmla="val -109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OpenCVCamera.bat</a:t>
            </a:r>
            <a:r>
              <a:rPr lang="ja-JP" altLang="en-US" dirty="0">
                <a:solidFill>
                  <a:schemeClr val="tx1"/>
                </a:solidFill>
              </a:rPr>
              <a:t>」と「</a:t>
            </a:r>
            <a:r>
              <a:rPr lang="en-US" altLang="ja-JP" dirty="0">
                <a:solidFill>
                  <a:schemeClr val="tx1"/>
                </a:solidFill>
              </a:rPr>
              <a:t>CameraViewer.bat</a:t>
            </a:r>
            <a:r>
              <a:rPr lang="ja-JP" altLang="en-US" dirty="0">
                <a:solidFill>
                  <a:schemeClr val="tx1"/>
                </a:solidFill>
              </a:rPr>
              <a:t>」をダブルクリックして起動する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65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>
            <a:extLst>
              <a:ext uri="{FF2B5EF4-FFF2-40B4-BE49-F238E27FC236}">
                <a16:creationId xmlns:a16="http://schemas.microsoft.com/office/drawing/2014/main" id="{D3949858-C218-4DC1-AF60-D3546107DD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146418-87F5-41B7-B9A4-78FADC75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01" y="3484563"/>
            <a:ext cx="6544998" cy="3308521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5AAB43DE-CF56-4ECC-B01C-599AB31B8AD8}"/>
              </a:ext>
            </a:extLst>
          </p:cNvPr>
          <p:cNvSpPr/>
          <p:nvPr/>
        </p:nvSpPr>
        <p:spPr>
          <a:xfrm>
            <a:off x="2481509" y="4287044"/>
            <a:ext cx="4115716" cy="338076"/>
          </a:xfrm>
          <a:custGeom>
            <a:avLst/>
            <a:gdLst>
              <a:gd name="connsiteX0" fmla="*/ 0 w 5647765"/>
              <a:gd name="connsiteY0" fmla="*/ 581411 h 667472"/>
              <a:gd name="connsiteX1" fmla="*/ 2323652 w 5647765"/>
              <a:gd name="connsiteY1" fmla="*/ 498 h 667472"/>
              <a:gd name="connsiteX2" fmla="*/ 5647765 w 5647765"/>
              <a:gd name="connsiteY2" fmla="*/ 667472 h 66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7765" h="667472">
                <a:moveTo>
                  <a:pt x="0" y="581411"/>
                </a:moveTo>
                <a:cubicBezTo>
                  <a:pt x="691179" y="283783"/>
                  <a:pt x="1382358" y="-13845"/>
                  <a:pt x="2323652" y="498"/>
                </a:cubicBezTo>
                <a:cubicBezTo>
                  <a:pt x="3264946" y="14841"/>
                  <a:pt x="4456355" y="341156"/>
                  <a:pt x="5647765" y="66747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79D5B63A-CC5A-44C4-9BF9-4090694B9B16}"/>
              </a:ext>
            </a:extLst>
          </p:cNvPr>
          <p:cNvSpPr/>
          <p:nvPr/>
        </p:nvSpPr>
        <p:spPr>
          <a:xfrm>
            <a:off x="2122629" y="4668202"/>
            <a:ext cx="3427875" cy="328183"/>
          </a:xfrm>
          <a:custGeom>
            <a:avLst/>
            <a:gdLst>
              <a:gd name="connsiteX0" fmla="*/ 0 w 4539727"/>
              <a:gd name="connsiteY0" fmla="*/ 88542 h 647939"/>
              <a:gd name="connsiteX1" fmla="*/ 2969111 w 4539727"/>
              <a:gd name="connsiteY1" fmla="*/ 45511 h 647939"/>
              <a:gd name="connsiteX2" fmla="*/ 4539727 w 4539727"/>
              <a:gd name="connsiteY2" fmla="*/ 647939 h 64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9727" h="647939">
                <a:moveTo>
                  <a:pt x="0" y="88542"/>
                </a:moveTo>
                <a:cubicBezTo>
                  <a:pt x="1106245" y="20410"/>
                  <a:pt x="2212490" y="-47722"/>
                  <a:pt x="2969111" y="45511"/>
                </a:cubicBezTo>
                <a:cubicBezTo>
                  <a:pt x="3725732" y="138744"/>
                  <a:pt x="4132729" y="393341"/>
                  <a:pt x="4539727" y="64793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4DEA948-7181-4EC7-9711-4040832FA8E3}"/>
              </a:ext>
            </a:extLst>
          </p:cNvPr>
          <p:cNvSpPr/>
          <p:nvPr/>
        </p:nvSpPr>
        <p:spPr>
          <a:xfrm>
            <a:off x="2546775" y="4815482"/>
            <a:ext cx="1852027" cy="485638"/>
          </a:xfrm>
          <a:custGeom>
            <a:avLst/>
            <a:gdLst>
              <a:gd name="connsiteX0" fmla="*/ 0 w 2452743"/>
              <a:gd name="connsiteY0" fmla="*/ 76679 h 958807"/>
              <a:gd name="connsiteX1" fmla="*/ 1699708 w 2452743"/>
              <a:gd name="connsiteY1" fmla="*/ 87437 h 958807"/>
              <a:gd name="connsiteX2" fmla="*/ 2452743 w 2452743"/>
              <a:gd name="connsiteY2" fmla="*/ 958807 h 95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743" h="958807">
                <a:moveTo>
                  <a:pt x="0" y="76679"/>
                </a:moveTo>
                <a:cubicBezTo>
                  <a:pt x="645459" y="8547"/>
                  <a:pt x="1290918" y="-59584"/>
                  <a:pt x="1699708" y="87437"/>
                </a:cubicBezTo>
                <a:cubicBezTo>
                  <a:pt x="2108499" y="234458"/>
                  <a:pt x="2280621" y="596632"/>
                  <a:pt x="2452743" y="95880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B4DBF48-E96C-44DE-BF1A-467D9DD3C643}"/>
              </a:ext>
            </a:extLst>
          </p:cNvPr>
          <p:cNvSpPr/>
          <p:nvPr/>
        </p:nvSpPr>
        <p:spPr>
          <a:xfrm>
            <a:off x="1518808" y="6019226"/>
            <a:ext cx="4635515" cy="617484"/>
          </a:xfrm>
          <a:prstGeom prst="wedgeRoundRectCallout">
            <a:avLst>
              <a:gd name="adj1" fmla="val -3247"/>
              <a:gd name="adj2" fmla="val -9324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左側のネームサービスビューから</a:t>
            </a:r>
            <a:r>
              <a:rPr kumimoji="1" lang="en-US" altLang="ja-JP" dirty="0">
                <a:solidFill>
                  <a:schemeClr val="tx1"/>
                </a:solidFill>
              </a:rPr>
              <a:t>OpenCVCamera</a:t>
            </a:r>
            <a:r>
              <a:rPr lang="en-US" altLang="ja-JP" dirty="0">
                <a:solidFill>
                  <a:schemeClr val="tx1"/>
                </a:solidFill>
              </a:rPr>
              <a:t>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CameraViewer0.rtc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Flip0.rtc</a:t>
            </a:r>
            <a:r>
              <a:rPr lang="ja-JP" altLang="en-US" dirty="0">
                <a:solidFill>
                  <a:schemeClr val="tx1"/>
                </a:solidFill>
              </a:rPr>
              <a:t>をドラッグアンドドロップ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A00514-F244-4BA3-AEEB-4D7754FC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08" y="1185766"/>
            <a:ext cx="3657917" cy="2255715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95BA738-4135-4B26-A6E0-2A390A58DF1B}"/>
              </a:ext>
            </a:extLst>
          </p:cNvPr>
          <p:cNvSpPr/>
          <p:nvPr/>
        </p:nvSpPr>
        <p:spPr>
          <a:xfrm>
            <a:off x="2927049" y="2291254"/>
            <a:ext cx="2943506" cy="1084115"/>
          </a:xfrm>
          <a:prstGeom prst="wedgeRoundRectCallout">
            <a:avLst>
              <a:gd name="adj1" fmla="val -29527"/>
              <a:gd name="adj2" fmla="val -849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このボタンでエディタを起動する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E5E53FD-84B1-4289-90C0-3367E240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99" y="2600248"/>
            <a:ext cx="867605" cy="7436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11">
            <a:extLst>
              <a:ext uri="{FF2B5EF4-FFF2-40B4-BE49-F238E27FC236}">
                <a16:creationId xmlns:a16="http://schemas.microsoft.com/office/drawing/2014/main" id="{FAEE2234-D90D-4DAA-9F17-8153E33513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EE3024CB-8392-46B3-8033-F2A89E10A8B3}"/>
              </a:ext>
            </a:extLst>
          </p:cNvPr>
          <p:cNvSpPr/>
          <p:nvPr/>
        </p:nvSpPr>
        <p:spPr>
          <a:xfrm rot="5400000">
            <a:off x="4162426" y="4064000"/>
            <a:ext cx="838200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E75D66-498A-40ED-AB96-D36D59EF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71" y="2368973"/>
            <a:ext cx="3775544" cy="1231377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86FCBB9-8C11-442C-ABB5-7872AD6CF4F3}"/>
              </a:ext>
            </a:extLst>
          </p:cNvPr>
          <p:cNvSpPr/>
          <p:nvPr/>
        </p:nvSpPr>
        <p:spPr>
          <a:xfrm>
            <a:off x="861535" y="1560317"/>
            <a:ext cx="3825425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OpenCVCamera0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kumimoji="1" lang="en-US" altLang="ja-JP" dirty="0">
                <a:solidFill>
                  <a:schemeClr val="tx1"/>
                </a:solidFill>
              </a:rPr>
              <a:t>out</a:t>
            </a:r>
            <a:r>
              <a:rPr kumimoji="1" lang="ja-JP" altLang="en-US" dirty="0">
                <a:solidFill>
                  <a:schemeClr val="tx1"/>
                </a:solidFill>
              </a:rPr>
              <a:t>」を選択して、</a:t>
            </a:r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</a:t>
            </a:r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 err="1">
                <a:solidFill>
                  <a:schemeClr val="tx1"/>
                </a:solidFill>
              </a:rPr>
              <a:t>original_image</a:t>
            </a:r>
            <a:r>
              <a:rPr lang="ja-JP" altLang="en-US" dirty="0">
                <a:solidFill>
                  <a:schemeClr val="tx1"/>
                </a:solidFill>
              </a:rPr>
              <a:t>」にドラッグアンドドロップ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FDAAF5-C59E-4F17-BF56-2299A738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60" y="1376227"/>
            <a:ext cx="1935215" cy="251189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F1F937A-DEA5-4E1F-B012-C450B19B506D}"/>
              </a:ext>
            </a:extLst>
          </p:cNvPr>
          <p:cNvSpPr/>
          <p:nvPr/>
        </p:nvSpPr>
        <p:spPr>
          <a:xfrm>
            <a:off x="5227020" y="2632176"/>
            <a:ext cx="2765360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Connector Profile</a:t>
            </a:r>
            <a:r>
              <a:rPr kumimoji="1" lang="ja-JP" altLang="en-US" dirty="0">
                <a:solidFill>
                  <a:schemeClr val="tx1"/>
                </a:solidFill>
              </a:rPr>
              <a:t>はそのままの設定で</a:t>
            </a:r>
            <a:r>
              <a:rPr kumimoji="1" lang="en-US" altLang="ja-JP" dirty="0">
                <a:solidFill>
                  <a:schemeClr val="tx1"/>
                </a:solidFill>
              </a:rPr>
              <a:t>OK</a:t>
            </a:r>
            <a:r>
              <a:rPr kumimoji="1" lang="ja-JP" altLang="en-US" dirty="0">
                <a:solidFill>
                  <a:schemeClr val="tx1"/>
                </a:solidFill>
              </a:rPr>
              <a:t>をクリック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836D9E5-6C41-4B17-A91C-28B75645F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790" y="5066648"/>
            <a:ext cx="3526114" cy="107185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35A5EF0-D8AC-402D-BEFA-936DC0288B0A}"/>
              </a:ext>
            </a:extLst>
          </p:cNvPr>
          <p:cNvSpPr/>
          <p:nvPr/>
        </p:nvSpPr>
        <p:spPr>
          <a:xfrm>
            <a:off x="3086522" y="6125517"/>
            <a:ext cx="3468145" cy="617484"/>
          </a:xfrm>
          <a:prstGeom prst="wedgeRoundRectCallout">
            <a:avLst>
              <a:gd name="adj1" fmla="val -23055"/>
              <a:gd name="adj2" fmla="val -735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</a:rPr>
              <a:t>ポートの間に線が表示される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、</a:t>
            </a:r>
            <a:r>
              <a:rPr kumimoji="1" lang="en-US" altLang="ja-JP" dirty="0" err="1">
                <a:solidFill>
                  <a:schemeClr val="tx1"/>
                </a:solidFill>
              </a:rPr>
              <a:t>OutPort</a:t>
            </a:r>
            <a:r>
              <a:rPr kumimoji="1" lang="ja-JP" altLang="en-US" dirty="0">
                <a:solidFill>
                  <a:schemeClr val="tx1"/>
                </a:solidFill>
              </a:rPr>
              <a:t>が緑色で表示される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>
            <a:extLst>
              <a:ext uri="{FF2B5EF4-FFF2-40B4-BE49-F238E27FC236}">
                <a16:creationId xmlns:a16="http://schemas.microsoft.com/office/drawing/2014/main" id="{39522E90-45DC-4759-891B-2AE41C26DB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E4BF228-4268-472C-BE37-03A62FFD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" y="1582079"/>
            <a:ext cx="7388590" cy="3150350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23738F5-E9D4-44BD-833A-772855A69E76}"/>
              </a:ext>
            </a:extLst>
          </p:cNvPr>
          <p:cNvSpPr/>
          <p:nvPr/>
        </p:nvSpPr>
        <p:spPr>
          <a:xfrm>
            <a:off x="2321750" y="4658437"/>
            <a:ext cx="4970548" cy="617484"/>
          </a:xfrm>
          <a:prstGeom prst="wedgeRoundRectCallout">
            <a:avLst>
              <a:gd name="adj1" fmla="val 6635"/>
              <a:gd name="adj2" fmla="val -1718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lang="en-US" altLang="ja-JP" dirty="0" err="1">
                <a:solidFill>
                  <a:schemeClr val="tx1"/>
                </a:solidFill>
              </a:rPr>
              <a:t>flippedImage</a:t>
            </a:r>
            <a:r>
              <a:rPr kumimoji="1" lang="ja-JP" altLang="en-US" dirty="0">
                <a:solidFill>
                  <a:schemeClr val="tx1"/>
                </a:solidFill>
              </a:rPr>
              <a:t>」と</a:t>
            </a:r>
            <a:r>
              <a:rPr kumimoji="1" lang="en-US" altLang="ja-JP" dirty="0">
                <a:solidFill>
                  <a:schemeClr val="tx1"/>
                </a:solidFill>
              </a:rPr>
              <a:t>CameraViewer</a:t>
            </a:r>
            <a:r>
              <a:rPr lang="en-US" altLang="ja-JP" dirty="0">
                <a:solidFill>
                  <a:schemeClr val="tx1"/>
                </a:solidFill>
              </a:rPr>
              <a:t>0</a:t>
            </a:r>
            <a:r>
              <a:rPr lang="ja-JP" altLang="en-US" dirty="0">
                <a:solidFill>
                  <a:schemeClr val="tx1"/>
                </a:solidFill>
              </a:rPr>
              <a:t>と「</a:t>
            </a:r>
            <a:r>
              <a:rPr lang="en-US" altLang="ja-JP" dirty="0">
                <a:solidFill>
                  <a:schemeClr val="tx1"/>
                </a:solidFill>
              </a:rPr>
              <a:t>in</a:t>
            </a:r>
            <a:r>
              <a:rPr lang="ja-JP" altLang="en-US" dirty="0">
                <a:solidFill>
                  <a:schemeClr val="tx1"/>
                </a:solidFill>
              </a:rPr>
              <a:t>」を接続する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7D0B23F9-2B60-4BAD-BE6A-AB0CE97C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5" y="2645315"/>
            <a:ext cx="3707257" cy="1850728"/>
          </a:xfrm>
          <a:prstGeom prst="rect">
            <a:avLst/>
          </a:prstGeom>
        </p:spPr>
      </p:pic>
      <p:sp>
        <p:nvSpPr>
          <p:cNvPr id="136194" name="Rectangle 11">
            <a:extLst>
              <a:ext uri="{FF2B5EF4-FFF2-40B4-BE49-F238E27FC236}">
                <a16:creationId xmlns:a16="http://schemas.microsoft.com/office/drawing/2014/main" id="{ECA726E1-5A92-44F6-B313-7EFE948E7A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アクティブ化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8726DD4A-F2DE-4719-AC66-E2234D3DCAAD}"/>
              </a:ext>
            </a:extLst>
          </p:cNvPr>
          <p:cNvSpPr/>
          <p:nvPr/>
        </p:nvSpPr>
        <p:spPr>
          <a:xfrm>
            <a:off x="4170363" y="3198813"/>
            <a:ext cx="838200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FCD7563-A4CA-4A46-832C-AE958443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0" y="2618910"/>
            <a:ext cx="3375953" cy="227857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8C3BDBF5-4291-487F-B435-26C2350DDDE0}"/>
              </a:ext>
            </a:extLst>
          </p:cNvPr>
          <p:cNvSpPr/>
          <p:nvPr/>
        </p:nvSpPr>
        <p:spPr>
          <a:xfrm>
            <a:off x="745510" y="3648863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4D8B3B5-8DF6-4AF6-A15C-892ADEBF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717" y="4008909"/>
            <a:ext cx="755092" cy="647222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BF94CA6-4CB8-4A2E-B5C2-AB771DDDBA6F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が緑色になればアクティブ化成功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番号プレースホルダ 1">
            <a:extLst>
              <a:ext uri="{FF2B5EF4-FFF2-40B4-BE49-F238E27FC236}">
                <a16:creationId xmlns:a16="http://schemas.microsoft.com/office/drawing/2014/main" id="{0E6FAFC3-1182-46A7-AF48-355B36804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6C749D-3093-45E7-82CC-03B1036E994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ja-JP" sz="1400"/>
          </a:p>
        </p:txBody>
      </p:sp>
      <p:sp>
        <p:nvSpPr>
          <p:cNvPr id="138243" name="スライド番号プレースホルダ 3">
            <a:extLst>
              <a:ext uri="{FF2B5EF4-FFF2-40B4-BE49-F238E27FC236}">
                <a16:creationId xmlns:a16="http://schemas.microsoft.com/office/drawing/2014/main" id="{0232A7DC-5923-4DAB-B1FB-66E8492203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F2956BE-703E-4792-96C6-6024A318351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66</a:t>
            </a:fld>
            <a:endParaRPr lang="en-US" altLang="ja-JP" sz="1400"/>
          </a:p>
        </p:txBody>
      </p:sp>
      <p:sp>
        <p:nvSpPr>
          <p:cNvPr id="138244" name="Rectangle 11">
            <a:extLst>
              <a:ext uri="{FF2B5EF4-FFF2-40B4-BE49-F238E27FC236}">
                <a16:creationId xmlns:a16="http://schemas.microsoft.com/office/drawing/2014/main" id="{A661296E-E88E-4CEA-8EB3-463B40A6D7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548DA49-74C8-439B-9E41-D43F22C68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 </a:t>
            </a:r>
            <a:r>
              <a:rPr lang="en-US" altLang="ja-JP" sz="2000" kern="0">
                <a:solidFill>
                  <a:srgbClr val="5F5F5F"/>
                </a:solidFill>
              </a:rPr>
              <a:t>System Editor</a:t>
            </a:r>
            <a:r>
              <a:rPr lang="ja-JP" altLang="en-US" sz="2000" kern="0">
                <a:solidFill>
                  <a:srgbClr val="5F5F5F"/>
                </a:solidFill>
              </a:rPr>
              <a:t>から</a:t>
            </a:r>
            <a:r>
              <a:rPr lang="ja-JP" altLang="en-US" sz="2000" kern="0" dirty="0">
                <a:solidFill>
                  <a:srgbClr val="5F5F5F"/>
                </a:solidFill>
              </a:rPr>
              <a:t>操作する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126EEE-B05A-40E6-8E3B-910637EC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5500688"/>
            <a:ext cx="8326437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以下の動作ができるか確認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カメラ画像を表示するビュワーが表示されるか？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flipMode</a:t>
            </a:r>
            <a:r>
              <a:rPr lang="ja-JP" altLang="en-US" sz="1800" kern="0" dirty="0">
                <a:solidFill>
                  <a:srgbClr val="5F5F5F"/>
                </a:solidFill>
              </a:rPr>
              <a:t>を変更することで画像の反転方向を切り替えられるか？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86ED4D9-3521-43A6-85F3-E651D9586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9" y="1947058"/>
            <a:ext cx="3777728" cy="2612376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53EA312-9183-4B97-990C-C3D8411D73D5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3. </a:t>
            </a:r>
            <a:r>
              <a:rPr kumimoji="1" lang="ja-JP" altLang="en-US" dirty="0">
                <a:solidFill>
                  <a:schemeClr val="tx1"/>
                </a:solidFill>
              </a:rPr>
              <a:t>ラジオボタンを操作する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30AC78-375F-4A32-B2EC-502853EA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6" y="1638357"/>
            <a:ext cx="3385019" cy="2923669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9AC2B1A7-7451-4D02-9167-F91A3D972578}"/>
              </a:ext>
            </a:extLst>
          </p:cNvPr>
          <p:cNvSpPr/>
          <p:nvPr/>
        </p:nvSpPr>
        <p:spPr>
          <a:xfrm>
            <a:off x="701570" y="2798930"/>
            <a:ext cx="2190146" cy="413863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1. Flip0</a:t>
            </a:r>
            <a:r>
              <a:rPr kumimoji="1" lang="ja-JP" altLang="en-US" dirty="0">
                <a:solidFill>
                  <a:schemeClr val="tx1"/>
                </a:solidFill>
              </a:rPr>
              <a:t>をクリックする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90E5701-4920-489C-AF69-81121AEB26AD}"/>
              </a:ext>
            </a:extLst>
          </p:cNvPr>
          <p:cNvSpPr/>
          <p:nvPr/>
        </p:nvSpPr>
        <p:spPr>
          <a:xfrm>
            <a:off x="1298514" y="4400617"/>
            <a:ext cx="2190146" cy="413863"/>
          </a:xfrm>
          <a:prstGeom prst="wedgeRoundRectCallout">
            <a:avLst>
              <a:gd name="adj1" fmla="val 31058"/>
              <a:gd name="adj2" fmla="val -133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2. </a:t>
            </a:r>
            <a:r>
              <a:rPr kumimoji="1" lang="ja-JP" altLang="en-US" dirty="0">
                <a:solidFill>
                  <a:schemeClr val="tx1"/>
                </a:solidFill>
              </a:rPr>
              <a:t>編集ボタンを押す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3578FE-0367-4DB9-B84E-A25DBA8F7EEF}"/>
              </a:ext>
            </a:extLst>
          </p:cNvPr>
          <p:cNvSpPr/>
          <p:nvPr/>
        </p:nvSpPr>
        <p:spPr>
          <a:xfrm>
            <a:off x="3171864" y="3877424"/>
            <a:ext cx="455031" cy="15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>
            <a:extLst>
              <a:ext uri="{FF2B5EF4-FFF2-40B4-BE49-F238E27FC236}">
                <a16:creationId xmlns:a16="http://schemas.microsoft.com/office/drawing/2014/main" id="{A00DC525-4AAC-4E3D-B5A5-4FF3A93710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79400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</a:t>
            </a:r>
            <a:r>
              <a:rPr lang="ja-JP" altLang="en-US">
                <a:solidFill>
                  <a:srgbClr val="5F5F5F"/>
                </a:solidFill>
              </a:rPr>
              <a:t>コンポーネントの状態遷移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40291" name="図 5">
            <a:extLst>
              <a:ext uri="{FF2B5EF4-FFF2-40B4-BE49-F238E27FC236}">
                <a16:creationId xmlns:a16="http://schemas.microsoft.com/office/drawing/2014/main" id="{90E2B9CF-DABB-432A-A13E-6CC7C19BE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200150"/>
            <a:ext cx="535622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22C9A95-9BC2-4C18-9128-AA421CD3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" y="944563"/>
            <a:ext cx="4024313" cy="577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RTC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には</a:t>
            </a:r>
            <a:r>
              <a:rPr lang="ja-JP" altLang="en-US" sz="1800" kern="0" dirty="0">
                <a:solidFill>
                  <a:srgbClr val="5F5F5F"/>
                </a:solidFill>
              </a:rPr>
              <a:t>以下の状態が存在する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Created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生成状態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実行コンテキストを生成し、</a:t>
            </a:r>
            <a:r>
              <a:rPr lang="en-US" altLang="ja-JP" sz="1400" kern="0" dirty="0">
                <a:solidFill>
                  <a:srgbClr val="5F5F5F"/>
                </a:solidFill>
              </a:rPr>
              <a:t>start()</a:t>
            </a:r>
            <a:r>
              <a:rPr lang="ja-JP" altLang="en-US" sz="1400" kern="0" dirty="0">
                <a:solidFill>
                  <a:srgbClr val="5F5F5F"/>
                </a:solidFill>
              </a:rPr>
              <a:t>が呼ばれて実行コンテキストのスレッドが実行中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Runnning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状態になる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自動的に</a:t>
            </a:r>
            <a:r>
              <a:rPr lang="en-US" altLang="ja-JP" sz="1400" kern="0" dirty="0">
                <a:solidFill>
                  <a:srgbClr val="5F5F5F"/>
                </a:solidFill>
              </a:rPr>
              <a:t>Inactive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70C0"/>
                </a:solidFill>
              </a:rPr>
              <a:t>Inactive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非活性状態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activate_component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70C0"/>
                </a:solidFill>
              </a:rPr>
              <a:t>青</a:t>
            </a:r>
            <a:endParaRPr lang="en-US" altLang="ja-JP" sz="1400" kern="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B050"/>
                </a:solidFill>
              </a:rPr>
              <a:t>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onExecute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リターンコードが</a:t>
            </a:r>
            <a:r>
              <a:rPr lang="en-US" altLang="ja-JP" sz="1400" kern="0" dirty="0">
                <a:solidFill>
                  <a:srgbClr val="5F5F5F"/>
                </a:solidFill>
              </a:rPr>
              <a:t>RTC_OK</a:t>
            </a:r>
            <a:r>
              <a:rPr lang="ja-JP" altLang="en-US" sz="1400" kern="0" dirty="0">
                <a:solidFill>
                  <a:srgbClr val="5F5F5F"/>
                </a:solidFill>
              </a:rPr>
              <a:t>以外の場合はエラー状態に遷移する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B050"/>
                </a:solidFill>
              </a:rPr>
              <a:t>緑</a:t>
            </a:r>
            <a:endParaRPr lang="en-US" altLang="ja-JP" sz="1400" kern="0" dirty="0">
              <a:solidFill>
                <a:srgbClr val="00B05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FF0000"/>
                </a:solidFill>
              </a:rPr>
              <a:t>Error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エラー状態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onError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reset_component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メソッドを呼び出すと非活性状態に遷移する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FF0000"/>
                </a:solidFill>
              </a:rPr>
              <a:t>赤</a:t>
            </a:r>
            <a:endParaRPr lang="en-US" altLang="ja-JP" sz="1400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終了状態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1">
            <a:extLst>
              <a:ext uri="{FF2B5EF4-FFF2-40B4-BE49-F238E27FC236}">
                <a16:creationId xmlns:a16="http://schemas.microsoft.com/office/drawing/2014/main" id="{17FA3662-7807-4155-971E-D49788FFAD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生成直後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2339" name="図 9">
            <a:extLst>
              <a:ext uri="{FF2B5EF4-FFF2-40B4-BE49-F238E27FC236}">
                <a16:creationId xmlns:a16="http://schemas.microsoft.com/office/drawing/2014/main" id="{5A805451-39F6-4B94-B0B8-DE2D4A70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133475"/>
            <a:ext cx="54165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図 10">
            <a:extLst>
              <a:ext uri="{FF2B5EF4-FFF2-40B4-BE49-F238E27FC236}">
                <a16:creationId xmlns:a16="http://schemas.microsoft.com/office/drawing/2014/main" id="{2FF1CDFF-C080-4E89-B45A-4CCD3A7A6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628775"/>
            <a:ext cx="41513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>
            <a:extLst>
              <a:ext uri="{FF2B5EF4-FFF2-40B4-BE49-F238E27FC236}">
                <a16:creationId xmlns:a16="http://schemas.microsoft.com/office/drawing/2014/main" id="{071451AF-CA16-4792-91DE-170ACA54B6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アクティブ化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4387" name="図 2">
            <a:extLst>
              <a:ext uri="{FF2B5EF4-FFF2-40B4-BE49-F238E27FC236}">
                <a16:creationId xmlns:a16="http://schemas.microsoft.com/office/drawing/2014/main" id="{FA8BA33A-172E-48AD-8AE3-D3684EA5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89025"/>
            <a:ext cx="54594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図 3">
            <a:extLst>
              <a:ext uri="{FF2B5EF4-FFF2-40B4-BE49-F238E27FC236}">
                <a16:creationId xmlns:a16="http://schemas.microsoft.com/office/drawing/2014/main" id="{2A4A1E9C-A488-4906-9EFF-E1D94512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2754313"/>
            <a:ext cx="683101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番号プレースホルダ 1">
            <a:extLst>
              <a:ext uri="{FF2B5EF4-FFF2-40B4-BE49-F238E27FC236}">
                <a16:creationId xmlns:a16="http://schemas.microsoft.com/office/drawing/2014/main" id="{7D277CAE-E654-41B3-B27A-15FD995A1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9C4AD0-B2FA-4703-AE06-9945340D531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7" name="スライド番号プレースホルダ 3">
            <a:extLst>
              <a:ext uri="{FF2B5EF4-FFF2-40B4-BE49-F238E27FC236}">
                <a16:creationId xmlns:a16="http://schemas.microsoft.com/office/drawing/2014/main" id="{97FB3917-BB7C-4AD4-9B5B-122BAC3F76F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DB6DA55-3DE6-4694-A14A-B77399C2E7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8" name="Rectangle 11">
            <a:extLst>
              <a:ext uri="{FF2B5EF4-FFF2-40B4-BE49-F238E27FC236}">
                <a16:creationId xmlns:a16="http://schemas.microsoft.com/office/drawing/2014/main" id="{DAEDD55B-492F-4A65-9EE3-9271499A09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45B002-55B2-4746-A357-105F4E5CA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915275" cy="324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以下のコマンドを入力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openrtp2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6F5F8F1-7B41-4B6E-9213-124385B7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2303875"/>
            <a:ext cx="1238962" cy="81009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>
            <a:extLst>
              <a:ext uri="{FF2B5EF4-FFF2-40B4-BE49-F238E27FC236}">
                <a16:creationId xmlns:a16="http://schemas.microsoft.com/office/drawing/2014/main" id="{0DE0C3D7-DC6F-4B0C-BC5F-FBEAB6549A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システムの保存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BFF9D3AD-3322-44E9-AEF7-B8433D3C8416}"/>
              </a:ext>
            </a:extLst>
          </p:cNvPr>
          <p:cNvSpPr/>
          <p:nvPr/>
        </p:nvSpPr>
        <p:spPr>
          <a:xfrm>
            <a:off x="4776788" y="3430588"/>
            <a:ext cx="560387" cy="673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6436" name="図 1">
            <a:extLst>
              <a:ext uri="{FF2B5EF4-FFF2-40B4-BE49-F238E27FC236}">
                <a16:creationId xmlns:a16="http://schemas.microsoft.com/office/drawing/2014/main" id="{F8FFB86C-8ED2-4548-B5C4-120464B6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033588"/>
            <a:ext cx="4662487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7" name="図 2">
            <a:extLst>
              <a:ext uri="{FF2B5EF4-FFF2-40B4-BE49-F238E27FC236}">
                <a16:creationId xmlns:a16="http://schemas.microsoft.com/office/drawing/2014/main" id="{4E1AA566-39BD-4606-A126-70383AFD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259013"/>
            <a:ext cx="38496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>
            <a:extLst>
              <a:ext uri="{FF2B5EF4-FFF2-40B4-BE49-F238E27FC236}">
                <a16:creationId xmlns:a16="http://schemas.microsoft.com/office/drawing/2014/main" id="{28AC1CB2-6B01-4A26-B59F-B7A8627E94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システムの復元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97DD45E-D834-42F4-A18B-C3D77529AAB1}"/>
              </a:ext>
            </a:extLst>
          </p:cNvPr>
          <p:cNvSpPr/>
          <p:nvPr/>
        </p:nvSpPr>
        <p:spPr>
          <a:xfrm>
            <a:off x="3935413" y="3816350"/>
            <a:ext cx="838200" cy="8842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8484" name="図 2">
            <a:extLst>
              <a:ext uri="{FF2B5EF4-FFF2-40B4-BE49-F238E27FC236}">
                <a16:creationId xmlns:a16="http://schemas.microsoft.com/office/drawing/2014/main" id="{A40D552F-459E-45DE-800E-1BC67A73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320800"/>
            <a:ext cx="36718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図 4">
            <a:extLst>
              <a:ext uri="{FF2B5EF4-FFF2-40B4-BE49-F238E27FC236}">
                <a16:creationId xmlns:a16="http://schemas.microsoft.com/office/drawing/2014/main" id="{AB338EAC-8A80-4A7B-8577-68F7DCFA2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289050"/>
            <a:ext cx="2841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2A0ECFC-2404-4E84-9502-483096FF1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537686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以下の内容を復元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ポート間の接続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 and Create Restore</a:t>
            </a:r>
            <a:r>
              <a:rPr lang="ja-JP" altLang="en-US" sz="1600" kern="0" dirty="0">
                <a:solidFill>
                  <a:srgbClr val="5F5F5F"/>
                </a:solidFill>
              </a:rPr>
              <a:t>」を選択した場合はマネージャからコンポーネント起動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48487" name="図 1">
            <a:extLst>
              <a:ext uri="{FF2B5EF4-FFF2-40B4-BE49-F238E27FC236}">
                <a16:creationId xmlns:a16="http://schemas.microsoft.com/office/drawing/2014/main" id="{0199679F-4A4A-41B0-9E88-9C4F0C3B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21038"/>
            <a:ext cx="2792412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8" name="図 2">
            <a:extLst>
              <a:ext uri="{FF2B5EF4-FFF2-40B4-BE49-F238E27FC236}">
                <a16:creationId xmlns:a16="http://schemas.microsoft.com/office/drawing/2014/main" id="{E697A153-EEF4-4EC9-89A2-8C3AC5C8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278188"/>
            <a:ext cx="235902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1">
            <a:extLst>
              <a:ext uri="{FF2B5EF4-FFF2-40B4-BE49-F238E27FC236}">
                <a16:creationId xmlns:a16="http://schemas.microsoft.com/office/drawing/2014/main" id="{7E6B294D-4857-4141-9388-ABCEA7A24F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非アクティブ化、終了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3117F0-E35F-4D6B-9481-3CF687F4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62476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非アクティブ化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1967E16-C75F-4889-916C-529123B9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3846513"/>
            <a:ext cx="76247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終了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50533" name="図 5">
            <a:extLst>
              <a:ext uri="{FF2B5EF4-FFF2-40B4-BE49-F238E27FC236}">
                <a16:creationId xmlns:a16="http://schemas.microsoft.com/office/drawing/2014/main" id="{A7215070-564B-4014-80FC-7BE63540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4224338"/>
            <a:ext cx="506571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5CE4F67-115E-4AF7-9871-91C2FA2A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1733623"/>
            <a:ext cx="3535986" cy="1859441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FD7761C1-4A28-45D8-B27E-174E429D699F}"/>
              </a:ext>
            </a:extLst>
          </p:cNvPr>
          <p:cNvSpPr/>
          <p:nvPr/>
        </p:nvSpPr>
        <p:spPr>
          <a:xfrm>
            <a:off x="2590999" y="2716339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Deactivate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C38655-D107-4FD8-A934-B80806FA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016" y="3013547"/>
            <a:ext cx="747472" cy="74747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1">
            <a:extLst>
              <a:ext uri="{FF2B5EF4-FFF2-40B4-BE49-F238E27FC236}">
                <a16:creationId xmlns:a16="http://schemas.microsoft.com/office/drawing/2014/main" id="{FD37A4F9-86F6-4757-9C05-A9F0A1B54D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>
                <a:solidFill>
                  <a:srgbClr val="5F5F5F"/>
                </a:solidFill>
              </a:rPr>
              <a:t>RT</a:t>
            </a:r>
            <a:r>
              <a:rPr lang="ja-JP" altLang="en-US" sz="32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200">
                <a:solidFill>
                  <a:srgbClr val="5F5F5F"/>
                </a:solidFill>
              </a:rPr>
              <a:t>(</a:t>
            </a:r>
            <a:r>
              <a:rPr lang="ja-JP" altLang="en-US" sz="3200">
                <a:solidFill>
                  <a:srgbClr val="5F5F5F"/>
                </a:solidFill>
              </a:rPr>
              <a:t>非アクティブ化</a:t>
            </a:r>
            <a:r>
              <a:rPr lang="en-US" altLang="ja-JP" sz="32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52579" name="図 5">
            <a:extLst>
              <a:ext uri="{FF2B5EF4-FFF2-40B4-BE49-F238E27FC236}">
                <a16:creationId xmlns:a16="http://schemas.microsoft.com/office/drawing/2014/main" id="{FC22D9B0-F2D4-4CE1-AEF2-987579A0B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1089025"/>
            <a:ext cx="536733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図 6">
            <a:extLst>
              <a:ext uri="{FF2B5EF4-FFF2-40B4-BE49-F238E27FC236}">
                <a16:creationId xmlns:a16="http://schemas.microsoft.com/office/drawing/2014/main" id="{BFF4D49D-A829-4DD0-BB44-240D38BB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64050"/>
            <a:ext cx="5408612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1">
            <a:extLst>
              <a:ext uri="{FF2B5EF4-FFF2-40B4-BE49-F238E27FC236}">
                <a16:creationId xmlns:a16="http://schemas.microsoft.com/office/drawing/2014/main" id="{3B7699DD-08F0-4882-BF35-DD088977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B1CDA1-AE01-486E-BF95-95DB533886E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7651" name="スライド番号プレースホルダ 3">
            <a:extLst>
              <a:ext uri="{FF2B5EF4-FFF2-40B4-BE49-F238E27FC236}">
                <a16:creationId xmlns:a16="http://schemas.microsoft.com/office/drawing/2014/main" id="{8A5D9D03-0E2A-485B-9F6B-96F1B00F56F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2BB97B9-5859-4A64-A4FB-1C6CAA469A1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7652" name="Rectangle 11">
            <a:extLst>
              <a:ext uri="{FF2B5EF4-FFF2-40B4-BE49-F238E27FC236}">
                <a16:creationId xmlns:a16="http://schemas.microsoft.com/office/drawing/2014/main" id="{704D5F97-403E-43EF-A13C-29529BC2D6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BC7F7A-2653-4CD0-91F6-6E9B753C5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58" y="1194316"/>
            <a:ext cx="3511614" cy="1868519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316C518-DCC3-4130-B682-DBB405A07E08}"/>
              </a:ext>
            </a:extLst>
          </p:cNvPr>
          <p:cNvSpPr/>
          <p:nvPr/>
        </p:nvSpPr>
        <p:spPr>
          <a:xfrm>
            <a:off x="1793591" y="2966806"/>
            <a:ext cx="5175575" cy="294173"/>
          </a:xfrm>
          <a:prstGeom prst="wedgeRoundRectCallout">
            <a:avLst>
              <a:gd name="adj1" fmla="val -10918"/>
              <a:gd name="adj2" fmla="val -1331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ワークスペースに適当な場所を指定して起動をクリックする</a:t>
            </a:r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08CDA0-228B-4A02-B477-175B40318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1" y="3729333"/>
            <a:ext cx="4086388" cy="308100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7AD0C52-7941-4990-85C3-396312AE783C}"/>
              </a:ext>
            </a:extLst>
          </p:cNvPr>
          <p:cNvSpPr/>
          <p:nvPr/>
        </p:nvSpPr>
        <p:spPr>
          <a:xfrm>
            <a:off x="2321750" y="3444474"/>
            <a:ext cx="5175575" cy="305095"/>
          </a:xfrm>
          <a:prstGeom prst="wedgeRoundRectCallout">
            <a:avLst>
              <a:gd name="adj1" fmla="val -34972"/>
              <a:gd name="adj2" fmla="val 1283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最初に起動したときは</a:t>
            </a:r>
            <a:r>
              <a:rPr lang="en-US" altLang="ja-JP" dirty="0">
                <a:solidFill>
                  <a:schemeClr val="tx1"/>
                </a:solidFill>
              </a:rPr>
              <a:t>welcome</a:t>
            </a:r>
            <a:r>
              <a:rPr lang="ja-JP" altLang="en-US" dirty="0">
                <a:solidFill>
                  <a:schemeClr val="tx1"/>
                </a:solidFill>
              </a:rPr>
              <a:t>ページが開くため</a:t>
            </a:r>
            <a:r>
              <a:rPr lang="en-US" altLang="ja-JP" dirty="0">
                <a:solidFill>
                  <a:schemeClr val="tx1"/>
                </a:solidFill>
              </a:rPr>
              <a:t>×</a:t>
            </a:r>
            <a:r>
              <a:rPr lang="ja-JP" altLang="en-US" dirty="0">
                <a:solidFill>
                  <a:schemeClr val="tx1"/>
                </a:solidFill>
              </a:rPr>
              <a:t>を押して閉じる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8FFFE7-F37C-4C0F-81F4-4D561F0E708C}"/>
              </a:ext>
            </a:extLst>
          </p:cNvPr>
          <p:cNvSpPr/>
          <p:nvPr/>
        </p:nvSpPr>
        <p:spPr>
          <a:xfrm>
            <a:off x="2906815" y="3989423"/>
            <a:ext cx="135015" cy="11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1">
            <a:extLst>
              <a:ext uri="{FF2B5EF4-FFF2-40B4-BE49-F238E27FC236}">
                <a16:creationId xmlns:a16="http://schemas.microsoft.com/office/drawing/2014/main" id="{377F048E-1CA9-4F9B-B72F-E36FAEAE4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0665D-9617-4991-9ADA-6EFD57F695E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9699" name="スライド番号プレースホルダ 3">
            <a:extLst>
              <a:ext uri="{FF2B5EF4-FFF2-40B4-BE49-F238E27FC236}">
                <a16:creationId xmlns:a16="http://schemas.microsoft.com/office/drawing/2014/main" id="{5505BD38-2E83-44A4-98F6-31319CFE5BC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268CA0C-27C8-46AF-A85D-B74514F3F74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9700" name="Rectangle 11">
            <a:extLst>
              <a:ext uri="{FF2B5EF4-FFF2-40B4-BE49-F238E27FC236}">
                <a16:creationId xmlns:a16="http://schemas.microsoft.com/office/drawing/2014/main" id="{5B6165D2-E5E4-4492-AEF9-04F2455AF2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A5F45CE-C302-49B8-A557-491835A5DCC2}"/>
              </a:ext>
            </a:extLst>
          </p:cNvPr>
          <p:cNvSpPr/>
          <p:nvPr/>
        </p:nvSpPr>
        <p:spPr>
          <a:xfrm>
            <a:off x="4710500" y="3036888"/>
            <a:ext cx="536575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32D60B-DC13-4179-9717-D7CC4D84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1DD505A4-CC68-4078-AF53-B2BBB45A9B8C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8AAFCA-F296-4234-97F0-537E5A55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76E854-3769-45F0-A217-8D39ED6FE8AE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6BA5E2-2CD0-4402-9864-51F56EE7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0" y="1885178"/>
            <a:ext cx="3337849" cy="377984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752A8EE-5208-4BEC-99AC-FA3491D17586}"/>
              </a:ext>
            </a:extLst>
          </p:cNvPr>
          <p:cNvSpPr/>
          <p:nvPr/>
        </p:nvSpPr>
        <p:spPr>
          <a:xfrm>
            <a:off x="5554863" y="3332713"/>
            <a:ext cx="3060861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 Builder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E54150-F847-4139-9D03-006FEA88474B}"/>
              </a:ext>
            </a:extLst>
          </p:cNvPr>
          <p:cNvSpPr/>
          <p:nvPr/>
        </p:nvSpPr>
        <p:spPr>
          <a:xfrm>
            <a:off x="5554863" y="2873823"/>
            <a:ext cx="817337" cy="17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40778</TotalTime>
  <Words>4130</Words>
  <Application>Microsoft Office PowerPoint</Application>
  <PresentationFormat>画面に合わせる (4:3)</PresentationFormat>
  <Paragraphs>1036</Paragraphs>
  <Slides>73</Slides>
  <Notes>70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78" baseType="lpstr">
      <vt:lpstr>ＭＳ Ｐゴシック</vt:lpstr>
      <vt:lpstr>Arial</vt:lpstr>
      <vt:lpstr>Consolas</vt:lpstr>
      <vt:lpstr>aist-1e</vt:lpstr>
      <vt:lpstr>Corel DESIGNER</vt:lpstr>
      <vt:lpstr>RTコンポーネント作成入門 </vt:lpstr>
      <vt:lpstr>実習内容</vt:lpstr>
      <vt:lpstr>実習内容</vt:lpstr>
      <vt:lpstr>全体の手順</vt:lpstr>
      <vt:lpstr>PowerPoint プレゼンテーション</vt:lpstr>
      <vt:lpstr>RTC Builder</vt:lpstr>
      <vt:lpstr>RTC Builderの起動</vt:lpstr>
      <vt:lpstr>RTC Builderの起動</vt:lpstr>
      <vt:lpstr>RTC Builderの起動</vt:lpstr>
      <vt:lpstr>プロジェクト作成</vt:lpstr>
      <vt:lpstr>プロジェクト作成</vt:lpstr>
      <vt:lpstr>基本プロファイルの入力</vt:lpstr>
      <vt:lpstr>基本プロファイルの入力</vt:lpstr>
      <vt:lpstr>アクティビティの設定</vt:lpstr>
      <vt:lpstr>アクティビティの設定</vt:lpstr>
      <vt:lpstr>アクティビティの設定</vt:lpstr>
      <vt:lpstr>データポートの設定</vt:lpstr>
      <vt:lpstr>データポートの設定</vt:lpstr>
      <vt:lpstr>データポートについて</vt:lpstr>
      <vt:lpstr>RTC::Camera型について</vt:lpstr>
      <vt:lpstr>コンフィギュレーションの設定</vt:lpstr>
      <vt:lpstr>コンフィギュレーションの設定</vt:lpstr>
      <vt:lpstr>コンフィギュレーションパラメータの制約、Widgetの設定</vt:lpstr>
      <vt:lpstr>コンフィギュレーションパラメータの制約、Widgetの設定</vt:lpstr>
      <vt:lpstr>ドキュメントの設定</vt:lpstr>
      <vt:lpstr>言語の設定</vt:lpstr>
      <vt:lpstr>スケルトンコードの生成</vt:lpstr>
      <vt:lpstr>手順</vt:lpstr>
      <vt:lpstr>PowerPoint プレゼンテーション</vt:lpstr>
      <vt:lpstr>CMake</vt:lpstr>
      <vt:lpstr>CMakeLists.txtの編集</vt:lpstr>
      <vt:lpstr>ビルドに必要なファイルの生成</vt:lpstr>
      <vt:lpstr>cmake-guiの起動</vt:lpstr>
      <vt:lpstr>PowerPoint プレゼンテーション</vt:lpstr>
      <vt:lpstr>ビルドに必要なファイルの生成</vt:lpstr>
      <vt:lpstr>ビルドに必要なファイルの生成</vt:lpstr>
      <vt:lpstr>ビルドに必要なファイルの生成</vt:lpstr>
      <vt:lpstr>CMake 3.14以降の場合</vt:lpstr>
      <vt:lpstr>CMake 3.13以前の場合</vt:lpstr>
      <vt:lpstr>ビルドに必要なファイルの生成</vt:lpstr>
      <vt:lpstr>ビルドに必要なファイルの生成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ソースコードのコンパイル</vt:lpstr>
      <vt:lpstr>PowerPoint プレゼンテーション</vt:lpstr>
      <vt:lpstr>RT System Editor</vt:lpstr>
      <vt:lpstr>RT System Editorの起動</vt:lpstr>
      <vt:lpstr>RT System Editorの画面構成</vt:lpstr>
      <vt:lpstr>Flipコンポーネントの動作確認</vt:lpstr>
      <vt:lpstr>ネームサーバーの起動</vt:lpstr>
      <vt:lpstr>ネームサーバーの起動</vt:lpstr>
      <vt:lpstr>Flipコンポーネントの動作確認</vt:lpstr>
      <vt:lpstr>Flipコンポーネントの動作確認 (Windows 10)</vt:lpstr>
      <vt:lpstr>データポートの接続</vt:lpstr>
      <vt:lpstr>データポートの接続</vt:lpstr>
      <vt:lpstr>データポートの接続</vt:lpstr>
      <vt:lpstr>アクティブ化</vt:lpstr>
      <vt:lpstr>コンフィギュレーションパラメータの操作</vt:lpstr>
      <vt:lpstr>RTコンポーネントの状態遷移</vt:lpstr>
      <vt:lpstr>RTコンポーネントの状態遷移(生成直後)</vt:lpstr>
      <vt:lpstr>RTコンポーネントの状態遷移(アクティブ化)</vt:lpstr>
      <vt:lpstr>システムの保存</vt:lpstr>
      <vt:lpstr>システムの復元</vt:lpstr>
      <vt:lpstr>非アクティブ化、終了</vt:lpstr>
      <vt:lpstr>RTコンポーネントの状態遷移(非アクティブ化)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1446</cp:revision>
  <cp:lastPrinted>2019-07-10T23:29:21Z</cp:lastPrinted>
  <dcterms:created xsi:type="dcterms:W3CDTF">2005-10-20T13:06:43Z</dcterms:created>
  <dcterms:modified xsi:type="dcterms:W3CDTF">2024-04-30T09:50:48Z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2022-05-17T07:23:06Z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03c2354f-dd7a-48ab-9f4d-990314db6f72</vt:lpwstr>
  </property>
  <property fmtid="{D5CDD505-2E9C-101B-9397-08002B2CF9AE}" pid="8" name="MSIP_Label_ddc55989-3c9e-4466-8514-eac6f80f6373_ContentBits">
    <vt:lpwstr>0</vt:lpwstr>
  </property>
</Properties>
</file>